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sldIdLst>
    <p:sldId id="257" r:id="rId2"/>
    <p:sldId id="258" r:id="rId3"/>
    <p:sldId id="260" r:id="rId4"/>
    <p:sldId id="261" r:id="rId5"/>
    <p:sldId id="262" r:id="rId6"/>
    <p:sldId id="263" r:id="rId7"/>
    <p:sldId id="268" r:id="rId8"/>
    <p:sldId id="266" r:id="rId9"/>
    <p:sldId id="265" r:id="rId10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82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EFE263-BD43-B449-9E2D-FBB7661BA66A}" type="doc">
      <dgm:prSet loTypeId="urn:microsoft.com/office/officeart/2008/layout/SquareAccent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3317881-26AD-584E-BF7C-499425C8DF19}">
      <dgm:prSet phldrT="[Texte]" custT="1"/>
      <dgm:spPr/>
      <dgm:t>
        <a:bodyPr/>
        <a:lstStyle/>
        <a:p>
          <a:r>
            <a:rPr lang="fr-FR" sz="2400" dirty="0" smtClean="0"/>
            <a:t>La scission</a:t>
          </a:r>
          <a:endParaRPr lang="fr-FR" sz="2400" dirty="0"/>
        </a:p>
      </dgm:t>
    </dgm:pt>
    <dgm:pt modelId="{FAE060DE-DF14-1D4A-95B1-0917FDB4E211}" type="parTrans" cxnId="{9DB21C3E-3798-D04B-93E1-84F95971895B}">
      <dgm:prSet/>
      <dgm:spPr/>
      <dgm:t>
        <a:bodyPr/>
        <a:lstStyle/>
        <a:p>
          <a:endParaRPr lang="fr-FR"/>
        </a:p>
      </dgm:t>
    </dgm:pt>
    <dgm:pt modelId="{92D20A6F-D265-804F-8CD6-021E74B821B4}" type="sibTrans" cxnId="{9DB21C3E-3798-D04B-93E1-84F95971895B}">
      <dgm:prSet/>
      <dgm:spPr/>
      <dgm:t>
        <a:bodyPr/>
        <a:lstStyle/>
        <a:p>
          <a:endParaRPr lang="fr-FR"/>
        </a:p>
      </dgm:t>
    </dgm:pt>
    <dgm:pt modelId="{97AFBAAD-491E-3949-A61E-2ADC8CF584D8}">
      <dgm:prSet phldrT="[Texte]"/>
      <dgm:spPr/>
      <dgm:t>
        <a:bodyPr/>
        <a:lstStyle/>
        <a:p>
          <a:r>
            <a:rPr lang="fr-FR" dirty="0" smtClean="0"/>
            <a:t>Immeubles: loi de la situation de l’immeuble</a:t>
          </a:r>
          <a:endParaRPr lang="fr-FR" dirty="0"/>
        </a:p>
      </dgm:t>
    </dgm:pt>
    <dgm:pt modelId="{0E2BA1C1-75D3-0A4D-A016-18042B611173}" type="parTrans" cxnId="{C25EF456-F1B7-5748-A552-C86ACDFE4FB7}">
      <dgm:prSet/>
      <dgm:spPr/>
      <dgm:t>
        <a:bodyPr/>
        <a:lstStyle/>
        <a:p>
          <a:endParaRPr lang="fr-FR"/>
        </a:p>
      </dgm:t>
    </dgm:pt>
    <dgm:pt modelId="{9D3BF86A-E733-FE47-97F9-47195931C3F5}" type="sibTrans" cxnId="{C25EF456-F1B7-5748-A552-C86ACDFE4FB7}">
      <dgm:prSet/>
      <dgm:spPr/>
      <dgm:t>
        <a:bodyPr/>
        <a:lstStyle/>
        <a:p>
          <a:endParaRPr lang="fr-FR"/>
        </a:p>
      </dgm:t>
    </dgm:pt>
    <dgm:pt modelId="{10176CCD-76FF-4046-AF78-C5216AD59D1C}">
      <dgm:prSet phldrT="[Texte]"/>
      <dgm:spPr/>
      <dgm:t>
        <a:bodyPr/>
        <a:lstStyle/>
        <a:p>
          <a:r>
            <a:rPr lang="fr-FR" dirty="0" smtClean="0"/>
            <a:t>Meubles: loi du dernier domicile du défunt</a:t>
          </a:r>
          <a:endParaRPr lang="fr-FR" dirty="0"/>
        </a:p>
      </dgm:t>
    </dgm:pt>
    <dgm:pt modelId="{DDDACC64-92B0-D84F-86F1-36B985698E0A}" type="parTrans" cxnId="{0AD996FC-CDAE-3043-9615-C40DFB9C0D39}">
      <dgm:prSet/>
      <dgm:spPr/>
      <dgm:t>
        <a:bodyPr/>
        <a:lstStyle/>
        <a:p>
          <a:endParaRPr lang="fr-FR"/>
        </a:p>
      </dgm:t>
    </dgm:pt>
    <dgm:pt modelId="{75C7A562-5A5A-6949-9F7E-C422B3157E53}" type="sibTrans" cxnId="{0AD996FC-CDAE-3043-9615-C40DFB9C0D39}">
      <dgm:prSet/>
      <dgm:spPr/>
      <dgm:t>
        <a:bodyPr/>
        <a:lstStyle/>
        <a:p>
          <a:endParaRPr lang="fr-FR"/>
        </a:p>
      </dgm:t>
    </dgm:pt>
    <dgm:pt modelId="{70A45060-1EA0-B749-875B-944D4F6D0CAB}">
      <dgm:prSet phldrT="[Texte]" custT="1"/>
      <dgm:spPr/>
      <dgm:t>
        <a:bodyPr/>
        <a:lstStyle/>
        <a:p>
          <a:r>
            <a:rPr lang="fr-FR" sz="2400" dirty="0" smtClean="0"/>
            <a:t>L’unité</a:t>
          </a:r>
          <a:endParaRPr lang="fr-FR" sz="2400" dirty="0"/>
        </a:p>
      </dgm:t>
    </dgm:pt>
    <dgm:pt modelId="{3C2C363F-5A2C-F140-A532-63485744A2CF}" type="parTrans" cxnId="{9281A074-4853-C448-897E-C364D820FFAB}">
      <dgm:prSet/>
      <dgm:spPr/>
      <dgm:t>
        <a:bodyPr/>
        <a:lstStyle/>
        <a:p>
          <a:endParaRPr lang="fr-FR"/>
        </a:p>
      </dgm:t>
    </dgm:pt>
    <dgm:pt modelId="{7490817A-99C4-E340-B020-D23E14A08168}" type="sibTrans" cxnId="{9281A074-4853-C448-897E-C364D820FFAB}">
      <dgm:prSet/>
      <dgm:spPr/>
      <dgm:t>
        <a:bodyPr/>
        <a:lstStyle/>
        <a:p>
          <a:endParaRPr lang="fr-FR"/>
        </a:p>
      </dgm:t>
    </dgm:pt>
    <dgm:pt modelId="{3CD4CB7E-5FA9-9944-BF4A-74975C2B68F1}">
      <dgm:prSet phldrT="[Texte]"/>
      <dgm:spPr/>
      <dgm:t>
        <a:bodyPr/>
        <a:lstStyle/>
        <a:p>
          <a:r>
            <a:rPr lang="fr-FR" dirty="0" smtClean="0"/>
            <a:t>Même loi pour tous les biens selon la nationalité ou le dernier domicile du défunt</a:t>
          </a:r>
          <a:endParaRPr lang="fr-FR" dirty="0"/>
        </a:p>
      </dgm:t>
    </dgm:pt>
    <dgm:pt modelId="{1CC13A39-CD8A-6244-8E83-37B40AA12F24}" type="parTrans" cxnId="{CE5445BE-091B-AB48-83FD-BD8B700265E4}">
      <dgm:prSet/>
      <dgm:spPr/>
      <dgm:t>
        <a:bodyPr/>
        <a:lstStyle/>
        <a:p>
          <a:endParaRPr lang="fr-FR"/>
        </a:p>
      </dgm:t>
    </dgm:pt>
    <dgm:pt modelId="{20DAD6CF-EB10-B543-B286-85996514E11D}" type="sibTrans" cxnId="{CE5445BE-091B-AB48-83FD-BD8B700265E4}">
      <dgm:prSet/>
      <dgm:spPr/>
      <dgm:t>
        <a:bodyPr/>
        <a:lstStyle/>
        <a:p>
          <a:endParaRPr lang="fr-FR"/>
        </a:p>
      </dgm:t>
    </dgm:pt>
    <dgm:pt modelId="{02978A0E-A7B3-BB4E-99B9-40928C22D7D2}" type="pres">
      <dgm:prSet presAssocID="{F5EFE263-BD43-B449-9E2D-FBB7661BA66A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fr-FR"/>
        </a:p>
      </dgm:t>
    </dgm:pt>
    <dgm:pt modelId="{DE741660-BF15-BD48-BA23-6D3AC43847C6}" type="pres">
      <dgm:prSet presAssocID="{E3317881-26AD-584E-BF7C-499425C8DF19}" presName="root" presStyleCnt="0">
        <dgm:presLayoutVars>
          <dgm:chMax/>
          <dgm:chPref/>
        </dgm:presLayoutVars>
      </dgm:prSet>
      <dgm:spPr/>
    </dgm:pt>
    <dgm:pt modelId="{5D64D812-250F-6C4D-BAD4-DA76722DB3DF}" type="pres">
      <dgm:prSet presAssocID="{E3317881-26AD-584E-BF7C-499425C8DF19}" presName="rootComposite" presStyleCnt="0">
        <dgm:presLayoutVars/>
      </dgm:prSet>
      <dgm:spPr/>
    </dgm:pt>
    <dgm:pt modelId="{5034A2AC-A159-7B46-B85D-55F7F3FDB6C2}" type="pres">
      <dgm:prSet presAssocID="{E3317881-26AD-584E-BF7C-499425C8DF19}" presName="ParentAccent" presStyleLbl="alignNode1" presStyleIdx="0" presStyleCnt="2"/>
      <dgm:spPr/>
    </dgm:pt>
    <dgm:pt modelId="{6EEB10FC-0A53-584B-9C37-FB653853AF6B}" type="pres">
      <dgm:prSet presAssocID="{E3317881-26AD-584E-BF7C-499425C8DF19}" presName="ParentSmallAccent" presStyleLbl="fgAcc1" presStyleIdx="0" presStyleCnt="2"/>
      <dgm:spPr/>
    </dgm:pt>
    <dgm:pt modelId="{17D38BBE-8A3C-E44C-8C49-9CBF8B92C715}" type="pres">
      <dgm:prSet presAssocID="{E3317881-26AD-584E-BF7C-499425C8DF19}" presName="Parent" presStyleLbl="revTx" presStyleIdx="0" presStyleCnt="5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7F89B8F-7C13-FC41-BDE8-D47CD7E117BC}" type="pres">
      <dgm:prSet presAssocID="{E3317881-26AD-584E-BF7C-499425C8DF19}" presName="childShape" presStyleCnt="0">
        <dgm:presLayoutVars>
          <dgm:chMax val="0"/>
          <dgm:chPref val="0"/>
        </dgm:presLayoutVars>
      </dgm:prSet>
      <dgm:spPr/>
    </dgm:pt>
    <dgm:pt modelId="{CEF4D0FB-C37B-554F-997F-968ED2C924D4}" type="pres">
      <dgm:prSet presAssocID="{97AFBAAD-491E-3949-A61E-2ADC8CF584D8}" presName="childComposite" presStyleCnt="0">
        <dgm:presLayoutVars>
          <dgm:chMax val="0"/>
          <dgm:chPref val="0"/>
        </dgm:presLayoutVars>
      </dgm:prSet>
      <dgm:spPr/>
    </dgm:pt>
    <dgm:pt modelId="{267E8000-94D1-BD4E-A51C-C173683C6991}" type="pres">
      <dgm:prSet presAssocID="{97AFBAAD-491E-3949-A61E-2ADC8CF584D8}" presName="ChildAccent" presStyleLbl="solidFgAcc1" presStyleIdx="0" presStyleCnt="3"/>
      <dgm:spPr/>
    </dgm:pt>
    <dgm:pt modelId="{46ACEC47-D1B5-3748-A863-DDA8994B3C0A}" type="pres">
      <dgm:prSet presAssocID="{97AFBAAD-491E-3949-A61E-2ADC8CF584D8}" presName="Child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4936271-8A8A-F545-A7E5-40F4E87F890D}" type="pres">
      <dgm:prSet presAssocID="{10176CCD-76FF-4046-AF78-C5216AD59D1C}" presName="childComposite" presStyleCnt="0">
        <dgm:presLayoutVars>
          <dgm:chMax val="0"/>
          <dgm:chPref val="0"/>
        </dgm:presLayoutVars>
      </dgm:prSet>
      <dgm:spPr/>
    </dgm:pt>
    <dgm:pt modelId="{B218F222-FCE5-0E44-B64C-619A19543E71}" type="pres">
      <dgm:prSet presAssocID="{10176CCD-76FF-4046-AF78-C5216AD59D1C}" presName="ChildAccent" presStyleLbl="solidFgAcc1" presStyleIdx="1" presStyleCnt="3"/>
      <dgm:spPr/>
    </dgm:pt>
    <dgm:pt modelId="{D7C86165-3F10-1C46-A33D-66BE6C9E3D4C}" type="pres">
      <dgm:prSet presAssocID="{10176CCD-76FF-4046-AF78-C5216AD59D1C}" presName="Child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0CB7C75-C68C-2440-BB0E-378EC28B6B50}" type="pres">
      <dgm:prSet presAssocID="{70A45060-1EA0-B749-875B-944D4F6D0CAB}" presName="root" presStyleCnt="0">
        <dgm:presLayoutVars>
          <dgm:chMax/>
          <dgm:chPref/>
        </dgm:presLayoutVars>
      </dgm:prSet>
      <dgm:spPr/>
    </dgm:pt>
    <dgm:pt modelId="{5081F93A-05BF-A642-994A-E582186582DD}" type="pres">
      <dgm:prSet presAssocID="{70A45060-1EA0-B749-875B-944D4F6D0CAB}" presName="rootComposite" presStyleCnt="0">
        <dgm:presLayoutVars/>
      </dgm:prSet>
      <dgm:spPr/>
    </dgm:pt>
    <dgm:pt modelId="{80F7426B-CDCF-4340-8980-B80F8D80A09D}" type="pres">
      <dgm:prSet presAssocID="{70A45060-1EA0-B749-875B-944D4F6D0CAB}" presName="ParentAccent" presStyleLbl="alignNode1" presStyleIdx="1" presStyleCnt="2"/>
      <dgm:spPr/>
    </dgm:pt>
    <dgm:pt modelId="{3FA7B516-932B-904A-B5F8-6386F084D2BD}" type="pres">
      <dgm:prSet presAssocID="{70A45060-1EA0-B749-875B-944D4F6D0CAB}" presName="ParentSmallAccent" presStyleLbl="fgAcc1" presStyleIdx="1" presStyleCnt="2"/>
      <dgm:spPr/>
    </dgm:pt>
    <dgm:pt modelId="{D318D48A-7EA2-8441-8262-238A48FE8BE1}" type="pres">
      <dgm:prSet presAssocID="{70A45060-1EA0-B749-875B-944D4F6D0CAB}" presName="Parent" presStyleLbl="revTx" presStyleIdx="3" presStyleCnt="5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EB7B484-FEB6-4048-A463-C9FCD56A4539}" type="pres">
      <dgm:prSet presAssocID="{70A45060-1EA0-B749-875B-944D4F6D0CAB}" presName="childShape" presStyleCnt="0">
        <dgm:presLayoutVars>
          <dgm:chMax val="0"/>
          <dgm:chPref val="0"/>
        </dgm:presLayoutVars>
      </dgm:prSet>
      <dgm:spPr/>
    </dgm:pt>
    <dgm:pt modelId="{3F277443-1514-2047-8F1A-312209967B46}" type="pres">
      <dgm:prSet presAssocID="{3CD4CB7E-5FA9-9944-BF4A-74975C2B68F1}" presName="childComposite" presStyleCnt="0">
        <dgm:presLayoutVars>
          <dgm:chMax val="0"/>
          <dgm:chPref val="0"/>
        </dgm:presLayoutVars>
      </dgm:prSet>
      <dgm:spPr/>
    </dgm:pt>
    <dgm:pt modelId="{940C860E-ED6A-224E-9386-521697BCAFFE}" type="pres">
      <dgm:prSet presAssocID="{3CD4CB7E-5FA9-9944-BF4A-74975C2B68F1}" presName="ChildAccent" presStyleLbl="solidFgAcc1" presStyleIdx="2" presStyleCnt="3"/>
      <dgm:spPr/>
    </dgm:pt>
    <dgm:pt modelId="{63223A1F-4E83-1C41-85C5-948E58C59E38}" type="pres">
      <dgm:prSet presAssocID="{3CD4CB7E-5FA9-9944-BF4A-74975C2B68F1}" presName="Child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281A074-4853-C448-897E-C364D820FFAB}" srcId="{F5EFE263-BD43-B449-9E2D-FBB7661BA66A}" destId="{70A45060-1EA0-B749-875B-944D4F6D0CAB}" srcOrd="1" destOrd="0" parTransId="{3C2C363F-5A2C-F140-A532-63485744A2CF}" sibTransId="{7490817A-99C4-E340-B020-D23E14A08168}"/>
    <dgm:cxn modelId="{0AD996FC-CDAE-3043-9615-C40DFB9C0D39}" srcId="{E3317881-26AD-584E-BF7C-499425C8DF19}" destId="{10176CCD-76FF-4046-AF78-C5216AD59D1C}" srcOrd="1" destOrd="0" parTransId="{DDDACC64-92B0-D84F-86F1-36B985698E0A}" sibTransId="{75C7A562-5A5A-6949-9F7E-C422B3157E53}"/>
    <dgm:cxn modelId="{C25EF456-F1B7-5748-A552-C86ACDFE4FB7}" srcId="{E3317881-26AD-584E-BF7C-499425C8DF19}" destId="{97AFBAAD-491E-3949-A61E-2ADC8CF584D8}" srcOrd="0" destOrd="0" parTransId="{0E2BA1C1-75D3-0A4D-A016-18042B611173}" sibTransId="{9D3BF86A-E733-FE47-97F9-47195931C3F5}"/>
    <dgm:cxn modelId="{022FD665-ABD2-7440-A552-AA8FB88EE988}" type="presOf" srcId="{F5EFE263-BD43-B449-9E2D-FBB7661BA66A}" destId="{02978A0E-A7B3-BB4E-99B9-40928C22D7D2}" srcOrd="0" destOrd="0" presId="urn:microsoft.com/office/officeart/2008/layout/SquareAccentList"/>
    <dgm:cxn modelId="{7A8F8252-7707-034C-B885-6156CC6ED414}" type="presOf" srcId="{97AFBAAD-491E-3949-A61E-2ADC8CF584D8}" destId="{46ACEC47-D1B5-3748-A863-DDA8994B3C0A}" srcOrd="0" destOrd="0" presId="urn:microsoft.com/office/officeart/2008/layout/SquareAccentList"/>
    <dgm:cxn modelId="{9DB21C3E-3798-D04B-93E1-84F95971895B}" srcId="{F5EFE263-BD43-B449-9E2D-FBB7661BA66A}" destId="{E3317881-26AD-584E-BF7C-499425C8DF19}" srcOrd="0" destOrd="0" parTransId="{FAE060DE-DF14-1D4A-95B1-0917FDB4E211}" sibTransId="{92D20A6F-D265-804F-8CD6-021E74B821B4}"/>
    <dgm:cxn modelId="{B66FBD7C-7669-F841-94A6-2CE4584CDB32}" type="presOf" srcId="{10176CCD-76FF-4046-AF78-C5216AD59D1C}" destId="{D7C86165-3F10-1C46-A33D-66BE6C9E3D4C}" srcOrd="0" destOrd="0" presId="urn:microsoft.com/office/officeart/2008/layout/SquareAccentList"/>
    <dgm:cxn modelId="{CE5445BE-091B-AB48-83FD-BD8B700265E4}" srcId="{70A45060-1EA0-B749-875B-944D4F6D0CAB}" destId="{3CD4CB7E-5FA9-9944-BF4A-74975C2B68F1}" srcOrd="0" destOrd="0" parTransId="{1CC13A39-CD8A-6244-8E83-37B40AA12F24}" sibTransId="{20DAD6CF-EB10-B543-B286-85996514E11D}"/>
    <dgm:cxn modelId="{02435420-4107-ED4C-A094-CCE57E79AD58}" type="presOf" srcId="{70A45060-1EA0-B749-875B-944D4F6D0CAB}" destId="{D318D48A-7EA2-8441-8262-238A48FE8BE1}" srcOrd="0" destOrd="0" presId="urn:microsoft.com/office/officeart/2008/layout/SquareAccentList"/>
    <dgm:cxn modelId="{506D30F4-7930-7046-9853-4164A99739D4}" type="presOf" srcId="{3CD4CB7E-5FA9-9944-BF4A-74975C2B68F1}" destId="{63223A1F-4E83-1C41-85C5-948E58C59E38}" srcOrd="0" destOrd="0" presId="urn:microsoft.com/office/officeart/2008/layout/SquareAccentList"/>
    <dgm:cxn modelId="{917CD588-B411-2846-A2E1-7D11D1D9EDA6}" type="presOf" srcId="{E3317881-26AD-584E-BF7C-499425C8DF19}" destId="{17D38BBE-8A3C-E44C-8C49-9CBF8B92C715}" srcOrd="0" destOrd="0" presId="urn:microsoft.com/office/officeart/2008/layout/SquareAccentList"/>
    <dgm:cxn modelId="{22B1236E-1601-AA48-824C-1C6C62764A85}" type="presParOf" srcId="{02978A0E-A7B3-BB4E-99B9-40928C22D7D2}" destId="{DE741660-BF15-BD48-BA23-6D3AC43847C6}" srcOrd="0" destOrd="0" presId="urn:microsoft.com/office/officeart/2008/layout/SquareAccentList"/>
    <dgm:cxn modelId="{3E85D4E7-4A30-2C44-966A-D229DD4E1177}" type="presParOf" srcId="{DE741660-BF15-BD48-BA23-6D3AC43847C6}" destId="{5D64D812-250F-6C4D-BAD4-DA76722DB3DF}" srcOrd="0" destOrd="0" presId="urn:microsoft.com/office/officeart/2008/layout/SquareAccentList"/>
    <dgm:cxn modelId="{261038D1-184E-3B48-9EA0-D0050299C717}" type="presParOf" srcId="{5D64D812-250F-6C4D-BAD4-DA76722DB3DF}" destId="{5034A2AC-A159-7B46-B85D-55F7F3FDB6C2}" srcOrd="0" destOrd="0" presId="urn:microsoft.com/office/officeart/2008/layout/SquareAccentList"/>
    <dgm:cxn modelId="{EE248788-E9A4-C54E-BF99-8086DA344A22}" type="presParOf" srcId="{5D64D812-250F-6C4D-BAD4-DA76722DB3DF}" destId="{6EEB10FC-0A53-584B-9C37-FB653853AF6B}" srcOrd="1" destOrd="0" presId="urn:microsoft.com/office/officeart/2008/layout/SquareAccentList"/>
    <dgm:cxn modelId="{858282F7-6833-FF48-BDDF-4A1022A989E9}" type="presParOf" srcId="{5D64D812-250F-6C4D-BAD4-DA76722DB3DF}" destId="{17D38BBE-8A3C-E44C-8C49-9CBF8B92C715}" srcOrd="2" destOrd="0" presId="urn:microsoft.com/office/officeart/2008/layout/SquareAccentList"/>
    <dgm:cxn modelId="{EA01B3EE-6C42-074C-9934-C910250CED29}" type="presParOf" srcId="{DE741660-BF15-BD48-BA23-6D3AC43847C6}" destId="{77F89B8F-7C13-FC41-BDE8-D47CD7E117BC}" srcOrd="1" destOrd="0" presId="urn:microsoft.com/office/officeart/2008/layout/SquareAccentList"/>
    <dgm:cxn modelId="{F1FDB79C-56EF-4E49-8F24-B0468ED8F554}" type="presParOf" srcId="{77F89B8F-7C13-FC41-BDE8-D47CD7E117BC}" destId="{CEF4D0FB-C37B-554F-997F-968ED2C924D4}" srcOrd="0" destOrd="0" presId="urn:microsoft.com/office/officeart/2008/layout/SquareAccentList"/>
    <dgm:cxn modelId="{A2670AD3-1EF1-9B42-AAA5-1568A1020855}" type="presParOf" srcId="{CEF4D0FB-C37B-554F-997F-968ED2C924D4}" destId="{267E8000-94D1-BD4E-A51C-C173683C6991}" srcOrd="0" destOrd="0" presId="urn:microsoft.com/office/officeart/2008/layout/SquareAccentList"/>
    <dgm:cxn modelId="{AD6A6E8E-6DF5-AC45-943A-02D2DFFF5873}" type="presParOf" srcId="{CEF4D0FB-C37B-554F-997F-968ED2C924D4}" destId="{46ACEC47-D1B5-3748-A863-DDA8994B3C0A}" srcOrd="1" destOrd="0" presId="urn:microsoft.com/office/officeart/2008/layout/SquareAccentList"/>
    <dgm:cxn modelId="{880AB9D7-59F3-7345-B0D0-5C5B641B49A4}" type="presParOf" srcId="{77F89B8F-7C13-FC41-BDE8-D47CD7E117BC}" destId="{C4936271-8A8A-F545-A7E5-40F4E87F890D}" srcOrd="1" destOrd="0" presId="urn:microsoft.com/office/officeart/2008/layout/SquareAccentList"/>
    <dgm:cxn modelId="{BBEF715F-A996-5149-B428-B9DB4DDC7B93}" type="presParOf" srcId="{C4936271-8A8A-F545-A7E5-40F4E87F890D}" destId="{B218F222-FCE5-0E44-B64C-619A19543E71}" srcOrd="0" destOrd="0" presId="urn:microsoft.com/office/officeart/2008/layout/SquareAccentList"/>
    <dgm:cxn modelId="{8D75A0CD-F442-E846-AF95-67E10C836C44}" type="presParOf" srcId="{C4936271-8A8A-F545-A7E5-40F4E87F890D}" destId="{D7C86165-3F10-1C46-A33D-66BE6C9E3D4C}" srcOrd="1" destOrd="0" presId="urn:microsoft.com/office/officeart/2008/layout/SquareAccentList"/>
    <dgm:cxn modelId="{3126D22C-9F84-014B-8723-1090F0242C8E}" type="presParOf" srcId="{02978A0E-A7B3-BB4E-99B9-40928C22D7D2}" destId="{20CB7C75-C68C-2440-BB0E-378EC28B6B50}" srcOrd="1" destOrd="0" presId="urn:microsoft.com/office/officeart/2008/layout/SquareAccentList"/>
    <dgm:cxn modelId="{74824E11-E6E5-2D4A-B65E-3870E2C1E96E}" type="presParOf" srcId="{20CB7C75-C68C-2440-BB0E-378EC28B6B50}" destId="{5081F93A-05BF-A642-994A-E582186582DD}" srcOrd="0" destOrd="0" presId="urn:microsoft.com/office/officeart/2008/layout/SquareAccentList"/>
    <dgm:cxn modelId="{5A7239F8-6F96-9946-BF44-4193004FBBFA}" type="presParOf" srcId="{5081F93A-05BF-A642-994A-E582186582DD}" destId="{80F7426B-CDCF-4340-8980-B80F8D80A09D}" srcOrd="0" destOrd="0" presId="urn:microsoft.com/office/officeart/2008/layout/SquareAccentList"/>
    <dgm:cxn modelId="{CA12F88F-F54B-094D-A053-0411C9CA82C6}" type="presParOf" srcId="{5081F93A-05BF-A642-994A-E582186582DD}" destId="{3FA7B516-932B-904A-B5F8-6386F084D2BD}" srcOrd="1" destOrd="0" presId="urn:microsoft.com/office/officeart/2008/layout/SquareAccentList"/>
    <dgm:cxn modelId="{490AADE8-39C8-D34A-B8FE-E6609F9064BF}" type="presParOf" srcId="{5081F93A-05BF-A642-994A-E582186582DD}" destId="{D318D48A-7EA2-8441-8262-238A48FE8BE1}" srcOrd="2" destOrd="0" presId="urn:microsoft.com/office/officeart/2008/layout/SquareAccentList"/>
    <dgm:cxn modelId="{F2605F58-767A-5148-97B6-B3095DF500BD}" type="presParOf" srcId="{20CB7C75-C68C-2440-BB0E-378EC28B6B50}" destId="{FEB7B484-FEB6-4048-A463-C9FCD56A4539}" srcOrd="1" destOrd="0" presId="urn:microsoft.com/office/officeart/2008/layout/SquareAccentList"/>
    <dgm:cxn modelId="{FC1D15AC-0955-334B-8AA3-E30CFA726A8E}" type="presParOf" srcId="{FEB7B484-FEB6-4048-A463-C9FCD56A4539}" destId="{3F277443-1514-2047-8F1A-312209967B46}" srcOrd="0" destOrd="0" presId="urn:microsoft.com/office/officeart/2008/layout/SquareAccentList"/>
    <dgm:cxn modelId="{6C5CE820-A422-2447-BF72-0049D55F834C}" type="presParOf" srcId="{3F277443-1514-2047-8F1A-312209967B46}" destId="{940C860E-ED6A-224E-9386-521697BCAFFE}" srcOrd="0" destOrd="0" presId="urn:microsoft.com/office/officeart/2008/layout/SquareAccentList"/>
    <dgm:cxn modelId="{0538A648-1424-CF41-86F5-404390F641CF}" type="presParOf" srcId="{3F277443-1514-2047-8F1A-312209967B46}" destId="{63223A1F-4E83-1C41-85C5-948E58C59E38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1B1571-3C2D-1F4E-8266-75F051166352}" type="doc">
      <dgm:prSet loTypeId="urn:microsoft.com/office/officeart/2008/layout/HorizontalMultiLevelHierarchy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9B2B7ED-4B75-BC4E-ADE1-D157E0690474}">
      <dgm:prSet phldrT="[Texte]"/>
      <dgm:spPr/>
      <dgm:t>
        <a:bodyPr/>
        <a:lstStyle/>
        <a:p>
          <a:r>
            <a:rPr lang="fr-FR" dirty="0" smtClean="0"/>
            <a:t>Règlement (UE) N° 650/2012 </a:t>
          </a:r>
          <a:endParaRPr lang="fr-FR" dirty="0"/>
        </a:p>
      </dgm:t>
    </dgm:pt>
    <dgm:pt modelId="{07332A1F-CDE3-2D41-B15C-82DBA5B608C6}" type="parTrans" cxnId="{45C42FA8-7646-2E4E-AE3D-A8D2B9E7ACA0}">
      <dgm:prSet/>
      <dgm:spPr/>
      <dgm:t>
        <a:bodyPr/>
        <a:lstStyle/>
        <a:p>
          <a:endParaRPr lang="fr-FR"/>
        </a:p>
      </dgm:t>
    </dgm:pt>
    <dgm:pt modelId="{700170EF-309E-394D-A76D-5508CAB6AA0B}" type="sibTrans" cxnId="{45C42FA8-7646-2E4E-AE3D-A8D2B9E7ACA0}">
      <dgm:prSet/>
      <dgm:spPr/>
      <dgm:t>
        <a:bodyPr/>
        <a:lstStyle/>
        <a:p>
          <a:endParaRPr lang="fr-FR"/>
        </a:p>
      </dgm:t>
    </dgm:pt>
    <dgm:pt modelId="{7B429364-D2FE-E14A-8E0E-11AFD52FB1F1}">
      <dgm:prSet phldrT="[Texte]"/>
      <dgm:spPr/>
      <dgm:t>
        <a:bodyPr/>
        <a:lstStyle/>
        <a:p>
          <a:r>
            <a:rPr lang="fr-FR" dirty="0" smtClean="0"/>
            <a:t>Principe: rattachement à la résidence habituelle </a:t>
          </a:r>
          <a:endParaRPr lang="fr-FR" dirty="0"/>
        </a:p>
      </dgm:t>
    </dgm:pt>
    <dgm:pt modelId="{267A59D5-D896-5A43-85B9-62D7EA15AB17}" type="parTrans" cxnId="{FCDE8E9E-3C5D-ED4A-BBDA-2863563A9292}">
      <dgm:prSet/>
      <dgm:spPr/>
      <dgm:t>
        <a:bodyPr/>
        <a:lstStyle/>
        <a:p>
          <a:endParaRPr lang="fr-FR"/>
        </a:p>
      </dgm:t>
    </dgm:pt>
    <dgm:pt modelId="{CD93F149-C21F-3A47-BEF0-53EB1BCEAA94}" type="sibTrans" cxnId="{FCDE8E9E-3C5D-ED4A-BBDA-2863563A9292}">
      <dgm:prSet/>
      <dgm:spPr/>
      <dgm:t>
        <a:bodyPr/>
        <a:lstStyle/>
        <a:p>
          <a:endParaRPr lang="fr-FR"/>
        </a:p>
      </dgm:t>
    </dgm:pt>
    <dgm:pt modelId="{A4B6BF99-B370-1C41-BC72-89DE65FC30E8}">
      <dgm:prSet phldrT="[Texte]"/>
      <dgm:spPr/>
      <dgm:t>
        <a:bodyPr/>
        <a:lstStyle/>
        <a:p>
          <a:r>
            <a:rPr lang="fr-FR" dirty="0" smtClean="0"/>
            <a:t>Exception: art. 21 § 2</a:t>
          </a:r>
        </a:p>
        <a:p>
          <a:r>
            <a:rPr lang="fr-FR" dirty="0" smtClean="0"/>
            <a:t>rattachement à loi de l’État avec lequel le défunt avait des plus étroits au moment de son décès</a:t>
          </a:r>
          <a:endParaRPr lang="fr-FR" dirty="0"/>
        </a:p>
      </dgm:t>
    </dgm:pt>
    <dgm:pt modelId="{3FA5E47F-F680-4347-BD71-CB7463DD2CA3}" type="parTrans" cxnId="{E4ED6D4E-CD3A-CC40-8B8E-0170BB9F22CA}">
      <dgm:prSet/>
      <dgm:spPr/>
      <dgm:t>
        <a:bodyPr/>
        <a:lstStyle/>
        <a:p>
          <a:endParaRPr lang="fr-FR"/>
        </a:p>
      </dgm:t>
    </dgm:pt>
    <dgm:pt modelId="{EBCD158F-02AF-854E-87EB-1D2EC5F2255F}" type="sibTrans" cxnId="{E4ED6D4E-CD3A-CC40-8B8E-0170BB9F22CA}">
      <dgm:prSet/>
      <dgm:spPr/>
      <dgm:t>
        <a:bodyPr/>
        <a:lstStyle/>
        <a:p>
          <a:endParaRPr lang="fr-FR"/>
        </a:p>
      </dgm:t>
    </dgm:pt>
    <dgm:pt modelId="{2427D664-60E5-8148-977E-247E3DA86C6A}" type="pres">
      <dgm:prSet presAssocID="{721B1571-3C2D-1F4E-8266-75F05116635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4F9990-9CEC-8145-8BB8-BBC8756A0C07}" type="pres">
      <dgm:prSet presAssocID="{89B2B7ED-4B75-BC4E-ADE1-D157E0690474}" presName="root1" presStyleCnt="0"/>
      <dgm:spPr/>
    </dgm:pt>
    <dgm:pt modelId="{9C0B024D-3FA6-A947-BD99-51BEA084BEAA}" type="pres">
      <dgm:prSet presAssocID="{89B2B7ED-4B75-BC4E-ADE1-D157E069047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6A90E20-DD60-3A43-BB68-4B54038C0C13}" type="pres">
      <dgm:prSet presAssocID="{89B2B7ED-4B75-BC4E-ADE1-D157E0690474}" presName="level2hierChild" presStyleCnt="0"/>
      <dgm:spPr/>
    </dgm:pt>
    <dgm:pt modelId="{D0492586-CF0B-A343-97FA-FF3F5A60B600}" type="pres">
      <dgm:prSet presAssocID="{267A59D5-D896-5A43-85B9-62D7EA15AB17}" presName="conn2-1" presStyleLbl="parChTrans1D2" presStyleIdx="0" presStyleCnt="2"/>
      <dgm:spPr/>
      <dgm:t>
        <a:bodyPr/>
        <a:lstStyle/>
        <a:p>
          <a:endParaRPr lang="fr-FR"/>
        </a:p>
      </dgm:t>
    </dgm:pt>
    <dgm:pt modelId="{5F407CFA-13C6-CD43-A385-84B61BEB0311}" type="pres">
      <dgm:prSet presAssocID="{267A59D5-D896-5A43-85B9-62D7EA15AB17}" presName="connTx" presStyleLbl="parChTrans1D2" presStyleIdx="0" presStyleCnt="2"/>
      <dgm:spPr/>
      <dgm:t>
        <a:bodyPr/>
        <a:lstStyle/>
        <a:p>
          <a:endParaRPr lang="fr-FR"/>
        </a:p>
      </dgm:t>
    </dgm:pt>
    <dgm:pt modelId="{8AA6E5E8-3578-DE42-A391-026EC51C0496}" type="pres">
      <dgm:prSet presAssocID="{7B429364-D2FE-E14A-8E0E-11AFD52FB1F1}" presName="root2" presStyleCnt="0"/>
      <dgm:spPr/>
    </dgm:pt>
    <dgm:pt modelId="{9F1AC85D-B3DD-AA42-A835-1310092638E6}" type="pres">
      <dgm:prSet presAssocID="{7B429364-D2FE-E14A-8E0E-11AFD52FB1F1}" presName="LevelTwoTextNode" presStyleLbl="node2" presStyleIdx="0" presStyleCnt="2" custScaleX="124502" custScaleY="156639" custLinFactNeighborY="4188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29065C3-6904-954A-ADFC-BBD9373F5037}" type="pres">
      <dgm:prSet presAssocID="{7B429364-D2FE-E14A-8E0E-11AFD52FB1F1}" presName="level3hierChild" presStyleCnt="0"/>
      <dgm:spPr/>
    </dgm:pt>
    <dgm:pt modelId="{EC8F3F29-3712-1441-BFEB-301DA4E2D57D}" type="pres">
      <dgm:prSet presAssocID="{3FA5E47F-F680-4347-BD71-CB7463DD2CA3}" presName="conn2-1" presStyleLbl="parChTrans1D2" presStyleIdx="1" presStyleCnt="2"/>
      <dgm:spPr/>
      <dgm:t>
        <a:bodyPr/>
        <a:lstStyle/>
        <a:p>
          <a:endParaRPr lang="fr-FR"/>
        </a:p>
      </dgm:t>
    </dgm:pt>
    <dgm:pt modelId="{611883D9-AA0D-7A4C-8A08-AD5CB68347AD}" type="pres">
      <dgm:prSet presAssocID="{3FA5E47F-F680-4347-BD71-CB7463DD2CA3}" presName="connTx" presStyleLbl="parChTrans1D2" presStyleIdx="1" presStyleCnt="2"/>
      <dgm:spPr/>
      <dgm:t>
        <a:bodyPr/>
        <a:lstStyle/>
        <a:p>
          <a:endParaRPr lang="fr-FR"/>
        </a:p>
      </dgm:t>
    </dgm:pt>
    <dgm:pt modelId="{EF9AFD1A-E5EC-0B4B-B154-2CA3792603E9}" type="pres">
      <dgm:prSet presAssocID="{A4B6BF99-B370-1C41-BC72-89DE65FC30E8}" presName="root2" presStyleCnt="0"/>
      <dgm:spPr/>
    </dgm:pt>
    <dgm:pt modelId="{A0F5FB9E-2A42-9643-B167-82989165EACE}" type="pres">
      <dgm:prSet presAssocID="{A4B6BF99-B370-1C41-BC72-89DE65FC30E8}" presName="LevelTwoTextNode" presStyleLbl="node2" presStyleIdx="1" presStyleCnt="2" custScaleX="125448" custScaleY="159997" custLinFactNeighborX="-473" custLinFactNeighborY="48089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3D856A9-E377-EB4C-9A8A-DF61B4E41DBE}" type="pres">
      <dgm:prSet presAssocID="{A4B6BF99-B370-1C41-BC72-89DE65FC30E8}" presName="level3hierChild" presStyleCnt="0"/>
      <dgm:spPr/>
    </dgm:pt>
  </dgm:ptLst>
  <dgm:cxnLst>
    <dgm:cxn modelId="{DAA5A75F-3FC9-8649-9F82-1812B6E9B112}" type="presOf" srcId="{89B2B7ED-4B75-BC4E-ADE1-D157E0690474}" destId="{9C0B024D-3FA6-A947-BD99-51BEA084BEAA}" srcOrd="0" destOrd="0" presId="urn:microsoft.com/office/officeart/2008/layout/HorizontalMultiLevelHierarchy"/>
    <dgm:cxn modelId="{E4ED6D4E-CD3A-CC40-8B8E-0170BB9F22CA}" srcId="{89B2B7ED-4B75-BC4E-ADE1-D157E0690474}" destId="{A4B6BF99-B370-1C41-BC72-89DE65FC30E8}" srcOrd="1" destOrd="0" parTransId="{3FA5E47F-F680-4347-BD71-CB7463DD2CA3}" sibTransId="{EBCD158F-02AF-854E-87EB-1D2EC5F2255F}"/>
    <dgm:cxn modelId="{4CEB732C-9CE5-6545-BDB9-77CAB6CA8BC8}" type="presOf" srcId="{A4B6BF99-B370-1C41-BC72-89DE65FC30E8}" destId="{A0F5FB9E-2A42-9643-B167-82989165EACE}" srcOrd="0" destOrd="0" presId="urn:microsoft.com/office/officeart/2008/layout/HorizontalMultiLevelHierarchy"/>
    <dgm:cxn modelId="{7A0097A4-E2A7-A24F-9785-97F378273727}" type="presOf" srcId="{7B429364-D2FE-E14A-8E0E-11AFD52FB1F1}" destId="{9F1AC85D-B3DD-AA42-A835-1310092638E6}" srcOrd="0" destOrd="0" presId="urn:microsoft.com/office/officeart/2008/layout/HorizontalMultiLevelHierarchy"/>
    <dgm:cxn modelId="{CAB950FB-C6AD-364B-A711-9D6616226C45}" type="presOf" srcId="{267A59D5-D896-5A43-85B9-62D7EA15AB17}" destId="{5F407CFA-13C6-CD43-A385-84B61BEB0311}" srcOrd="1" destOrd="0" presId="urn:microsoft.com/office/officeart/2008/layout/HorizontalMultiLevelHierarchy"/>
    <dgm:cxn modelId="{897E9D69-9D8B-654C-9A3B-BFF8F95A4FCF}" type="presOf" srcId="{721B1571-3C2D-1F4E-8266-75F051166352}" destId="{2427D664-60E5-8148-977E-247E3DA86C6A}" srcOrd="0" destOrd="0" presId="urn:microsoft.com/office/officeart/2008/layout/HorizontalMultiLevelHierarchy"/>
    <dgm:cxn modelId="{F46364B0-344E-354A-89FC-46F775A18F27}" type="presOf" srcId="{3FA5E47F-F680-4347-BD71-CB7463DD2CA3}" destId="{EC8F3F29-3712-1441-BFEB-301DA4E2D57D}" srcOrd="0" destOrd="0" presId="urn:microsoft.com/office/officeart/2008/layout/HorizontalMultiLevelHierarchy"/>
    <dgm:cxn modelId="{4599175E-1FE3-A341-959E-D35C508FD19D}" type="presOf" srcId="{267A59D5-D896-5A43-85B9-62D7EA15AB17}" destId="{D0492586-CF0B-A343-97FA-FF3F5A60B600}" srcOrd="0" destOrd="0" presId="urn:microsoft.com/office/officeart/2008/layout/HorizontalMultiLevelHierarchy"/>
    <dgm:cxn modelId="{45C42FA8-7646-2E4E-AE3D-A8D2B9E7ACA0}" srcId="{721B1571-3C2D-1F4E-8266-75F051166352}" destId="{89B2B7ED-4B75-BC4E-ADE1-D157E0690474}" srcOrd="0" destOrd="0" parTransId="{07332A1F-CDE3-2D41-B15C-82DBA5B608C6}" sibTransId="{700170EF-309E-394D-A76D-5508CAB6AA0B}"/>
    <dgm:cxn modelId="{FCDE8E9E-3C5D-ED4A-BBDA-2863563A9292}" srcId="{89B2B7ED-4B75-BC4E-ADE1-D157E0690474}" destId="{7B429364-D2FE-E14A-8E0E-11AFD52FB1F1}" srcOrd="0" destOrd="0" parTransId="{267A59D5-D896-5A43-85B9-62D7EA15AB17}" sibTransId="{CD93F149-C21F-3A47-BEF0-53EB1BCEAA94}"/>
    <dgm:cxn modelId="{B8B6FCB9-FB2A-1848-96DF-CDFE56E9F0E0}" type="presOf" srcId="{3FA5E47F-F680-4347-BD71-CB7463DD2CA3}" destId="{611883D9-AA0D-7A4C-8A08-AD5CB68347AD}" srcOrd="1" destOrd="0" presId="urn:microsoft.com/office/officeart/2008/layout/HorizontalMultiLevelHierarchy"/>
    <dgm:cxn modelId="{F0B313DD-CFC2-574E-9293-E70867F5181C}" type="presParOf" srcId="{2427D664-60E5-8148-977E-247E3DA86C6A}" destId="{844F9990-9CEC-8145-8BB8-BBC8756A0C07}" srcOrd="0" destOrd="0" presId="urn:microsoft.com/office/officeart/2008/layout/HorizontalMultiLevelHierarchy"/>
    <dgm:cxn modelId="{F815DE17-4506-D741-91E8-4DCD005ECC8C}" type="presParOf" srcId="{844F9990-9CEC-8145-8BB8-BBC8756A0C07}" destId="{9C0B024D-3FA6-A947-BD99-51BEA084BEAA}" srcOrd="0" destOrd="0" presId="urn:microsoft.com/office/officeart/2008/layout/HorizontalMultiLevelHierarchy"/>
    <dgm:cxn modelId="{7436ACB0-6FF8-E040-941C-69B7121CC285}" type="presParOf" srcId="{844F9990-9CEC-8145-8BB8-BBC8756A0C07}" destId="{36A90E20-DD60-3A43-BB68-4B54038C0C13}" srcOrd="1" destOrd="0" presId="urn:microsoft.com/office/officeart/2008/layout/HorizontalMultiLevelHierarchy"/>
    <dgm:cxn modelId="{2E4D9CC0-6342-934D-88A0-3B154B3618BD}" type="presParOf" srcId="{36A90E20-DD60-3A43-BB68-4B54038C0C13}" destId="{D0492586-CF0B-A343-97FA-FF3F5A60B600}" srcOrd="0" destOrd="0" presId="urn:microsoft.com/office/officeart/2008/layout/HorizontalMultiLevelHierarchy"/>
    <dgm:cxn modelId="{EFF9A008-F87C-7246-9EA0-71B0973ECB25}" type="presParOf" srcId="{D0492586-CF0B-A343-97FA-FF3F5A60B600}" destId="{5F407CFA-13C6-CD43-A385-84B61BEB0311}" srcOrd="0" destOrd="0" presId="urn:microsoft.com/office/officeart/2008/layout/HorizontalMultiLevelHierarchy"/>
    <dgm:cxn modelId="{B12C0754-B05C-E847-8175-3FEE567CA998}" type="presParOf" srcId="{36A90E20-DD60-3A43-BB68-4B54038C0C13}" destId="{8AA6E5E8-3578-DE42-A391-026EC51C0496}" srcOrd="1" destOrd="0" presId="urn:microsoft.com/office/officeart/2008/layout/HorizontalMultiLevelHierarchy"/>
    <dgm:cxn modelId="{6EB4EA66-0536-0C40-BB18-B64B9CABABEA}" type="presParOf" srcId="{8AA6E5E8-3578-DE42-A391-026EC51C0496}" destId="{9F1AC85D-B3DD-AA42-A835-1310092638E6}" srcOrd="0" destOrd="0" presId="urn:microsoft.com/office/officeart/2008/layout/HorizontalMultiLevelHierarchy"/>
    <dgm:cxn modelId="{C51472BB-DB24-B441-BE01-C326A6086262}" type="presParOf" srcId="{8AA6E5E8-3578-DE42-A391-026EC51C0496}" destId="{529065C3-6904-954A-ADFC-BBD9373F5037}" srcOrd="1" destOrd="0" presId="urn:microsoft.com/office/officeart/2008/layout/HorizontalMultiLevelHierarchy"/>
    <dgm:cxn modelId="{DF187943-6517-DC46-B647-90A3306FCBC8}" type="presParOf" srcId="{36A90E20-DD60-3A43-BB68-4B54038C0C13}" destId="{EC8F3F29-3712-1441-BFEB-301DA4E2D57D}" srcOrd="2" destOrd="0" presId="urn:microsoft.com/office/officeart/2008/layout/HorizontalMultiLevelHierarchy"/>
    <dgm:cxn modelId="{3778A65F-A044-1943-B892-EE8A560A8176}" type="presParOf" srcId="{EC8F3F29-3712-1441-BFEB-301DA4E2D57D}" destId="{611883D9-AA0D-7A4C-8A08-AD5CB68347AD}" srcOrd="0" destOrd="0" presId="urn:microsoft.com/office/officeart/2008/layout/HorizontalMultiLevelHierarchy"/>
    <dgm:cxn modelId="{3FC840A9-16EC-7742-B9FB-A1299951A326}" type="presParOf" srcId="{36A90E20-DD60-3A43-BB68-4B54038C0C13}" destId="{EF9AFD1A-E5EC-0B4B-B154-2CA3792603E9}" srcOrd="3" destOrd="0" presId="urn:microsoft.com/office/officeart/2008/layout/HorizontalMultiLevelHierarchy"/>
    <dgm:cxn modelId="{20467215-5CD6-5743-9763-664EC55A9569}" type="presParOf" srcId="{EF9AFD1A-E5EC-0B4B-B154-2CA3792603E9}" destId="{A0F5FB9E-2A42-9643-B167-82989165EACE}" srcOrd="0" destOrd="0" presId="urn:microsoft.com/office/officeart/2008/layout/HorizontalMultiLevelHierarchy"/>
    <dgm:cxn modelId="{B0E36B7E-DFFE-7046-ADB1-3F9984192805}" type="presParOf" srcId="{EF9AFD1A-E5EC-0B4B-B154-2CA3792603E9}" destId="{13D856A9-E377-EB4C-9A8A-DF61B4E41DB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21B1571-3C2D-1F4E-8266-75F051166352}" type="doc">
      <dgm:prSet loTypeId="urn:microsoft.com/office/officeart/2008/layout/HorizontalMultiLevelHierarchy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9B2B7ED-4B75-BC4E-ADE1-D157E0690474}">
      <dgm:prSet phldrT="[Texte]"/>
      <dgm:spPr/>
      <dgm:t>
        <a:bodyPr/>
        <a:lstStyle/>
        <a:p>
          <a:r>
            <a:rPr lang="fr-FR" dirty="0" smtClean="0"/>
            <a:t>Règlement (UE) N° 650/2012 </a:t>
          </a:r>
          <a:endParaRPr lang="fr-FR" dirty="0"/>
        </a:p>
      </dgm:t>
    </dgm:pt>
    <dgm:pt modelId="{07332A1F-CDE3-2D41-B15C-82DBA5B608C6}" type="parTrans" cxnId="{45C42FA8-7646-2E4E-AE3D-A8D2B9E7ACA0}">
      <dgm:prSet/>
      <dgm:spPr/>
      <dgm:t>
        <a:bodyPr/>
        <a:lstStyle/>
        <a:p>
          <a:endParaRPr lang="fr-FR"/>
        </a:p>
      </dgm:t>
    </dgm:pt>
    <dgm:pt modelId="{700170EF-309E-394D-A76D-5508CAB6AA0B}" type="sibTrans" cxnId="{45C42FA8-7646-2E4E-AE3D-A8D2B9E7ACA0}">
      <dgm:prSet/>
      <dgm:spPr/>
      <dgm:t>
        <a:bodyPr/>
        <a:lstStyle/>
        <a:p>
          <a:endParaRPr lang="fr-FR"/>
        </a:p>
      </dgm:t>
    </dgm:pt>
    <dgm:pt modelId="{7B429364-D2FE-E14A-8E0E-11AFD52FB1F1}">
      <dgm:prSet phldrT="[Texte]"/>
      <dgm:spPr/>
      <dgm:t>
        <a:bodyPr/>
        <a:lstStyle/>
        <a:p>
          <a:r>
            <a:rPr lang="fr-FR" dirty="0" smtClean="0"/>
            <a:t>Possibilité pour chaque personne d’opter de son vivant pour sa loi successorale nationale</a:t>
          </a:r>
          <a:endParaRPr lang="fr-FR" dirty="0"/>
        </a:p>
      </dgm:t>
    </dgm:pt>
    <dgm:pt modelId="{267A59D5-D896-5A43-85B9-62D7EA15AB17}" type="parTrans" cxnId="{FCDE8E9E-3C5D-ED4A-BBDA-2863563A9292}">
      <dgm:prSet/>
      <dgm:spPr/>
      <dgm:t>
        <a:bodyPr/>
        <a:lstStyle/>
        <a:p>
          <a:endParaRPr lang="fr-FR" dirty="0"/>
        </a:p>
      </dgm:t>
    </dgm:pt>
    <dgm:pt modelId="{CD93F149-C21F-3A47-BEF0-53EB1BCEAA94}" type="sibTrans" cxnId="{FCDE8E9E-3C5D-ED4A-BBDA-2863563A9292}">
      <dgm:prSet/>
      <dgm:spPr/>
      <dgm:t>
        <a:bodyPr/>
        <a:lstStyle/>
        <a:p>
          <a:endParaRPr lang="fr-FR"/>
        </a:p>
      </dgm:t>
    </dgm:pt>
    <dgm:pt modelId="{A4B6BF99-B370-1C41-BC72-89DE65FC30E8}">
      <dgm:prSet phldrT="[Texte]"/>
      <dgm:spPr/>
      <dgm:t>
        <a:bodyPr/>
        <a:lstStyle/>
        <a:p>
          <a:r>
            <a:rPr lang="fr-FR" dirty="0" smtClean="0"/>
            <a:t>-Sous forme de disposition pour cause de mort</a:t>
          </a:r>
        </a:p>
        <a:p>
          <a:r>
            <a:rPr lang="fr-FR" dirty="0" smtClean="0"/>
            <a:t>-explicite ou implicite</a:t>
          </a:r>
        </a:p>
        <a:p>
          <a:r>
            <a:rPr lang="fr-FR" dirty="0" smtClean="0"/>
            <a:t>-toujours révocable</a:t>
          </a:r>
          <a:endParaRPr lang="fr-FR" dirty="0"/>
        </a:p>
      </dgm:t>
    </dgm:pt>
    <dgm:pt modelId="{3FA5E47F-F680-4347-BD71-CB7463DD2CA3}" type="parTrans" cxnId="{E4ED6D4E-CD3A-CC40-8B8E-0170BB9F22CA}">
      <dgm:prSet/>
      <dgm:spPr/>
      <dgm:t>
        <a:bodyPr/>
        <a:lstStyle/>
        <a:p>
          <a:endParaRPr lang="fr-FR" dirty="0"/>
        </a:p>
      </dgm:t>
    </dgm:pt>
    <dgm:pt modelId="{EBCD158F-02AF-854E-87EB-1D2EC5F2255F}" type="sibTrans" cxnId="{E4ED6D4E-CD3A-CC40-8B8E-0170BB9F22CA}">
      <dgm:prSet/>
      <dgm:spPr/>
      <dgm:t>
        <a:bodyPr/>
        <a:lstStyle/>
        <a:p>
          <a:endParaRPr lang="fr-FR"/>
        </a:p>
      </dgm:t>
    </dgm:pt>
    <dgm:pt modelId="{2427D664-60E5-8148-977E-247E3DA86C6A}" type="pres">
      <dgm:prSet presAssocID="{721B1571-3C2D-1F4E-8266-75F05116635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4F9990-9CEC-8145-8BB8-BBC8756A0C07}" type="pres">
      <dgm:prSet presAssocID="{89B2B7ED-4B75-BC4E-ADE1-D157E0690474}" presName="root1" presStyleCnt="0"/>
      <dgm:spPr/>
    </dgm:pt>
    <dgm:pt modelId="{9C0B024D-3FA6-A947-BD99-51BEA084BEAA}" type="pres">
      <dgm:prSet presAssocID="{89B2B7ED-4B75-BC4E-ADE1-D157E069047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6A90E20-DD60-3A43-BB68-4B54038C0C13}" type="pres">
      <dgm:prSet presAssocID="{89B2B7ED-4B75-BC4E-ADE1-D157E0690474}" presName="level2hierChild" presStyleCnt="0"/>
      <dgm:spPr/>
    </dgm:pt>
    <dgm:pt modelId="{D0492586-CF0B-A343-97FA-FF3F5A60B600}" type="pres">
      <dgm:prSet presAssocID="{267A59D5-D896-5A43-85B9-62D7EA15AB17}" presName="conn2-1" presStyleLbl="parChTrans1D2" presStyleIdx="0" presStyleCnt="2"/>
      <dgm:spPr/>
      <dgm:t>
        <a:bodyPr/>
        <a:lstStyle/>
        <a:p>
          <a:endParaRPr lang="fr-FR"/>
        </a:p>
      </dgm:t>
    </dgm:pt>
    <dgm:pt modelId="{5F407CFA-13C6-CD43-A385-84B61BEB0311}" type="pres">
      <dgm:prSet presAssocID="{267A59D5-D896-5A43-85B9-62D7EA15AB17}" presName="connTx" presStyleLbl="parChTrans1D2" presStyleIdx="0" presStyleCnt="2"/>
      <dgm:spPr/>
      <dgm:t>
        <a:bodyPr/>
        <a:lstStyle/>
        <a:p>
          <a:endParaRPr lang="fr-FR"/>
        </a:p>
      </dgm:t>
    </dgm:pt>
    <dgm:pt modelId="{8AA6E5E8-3578-DE42-A391-026EC51C0496}" type="pres">
      <dgm:prSet presAssocID="{7B429364-D2FE-E14A-8E0E-11AFD52FB1F1}" presName="root2" presStyleCnt="0"/>
      <dgm:spPr/>
    </dgm:pt>
    <dgm:pt modelId="{9F1AC85D-B3DD-AA42-A835-1310092638E6}" type="pres">
      <dgm:prSet presAssocID="{7B429364-D2FE-E14A-8E0E-11AFD52FB1F1}" presName="LevelTwoTextNode" presStyleLbl="node2" presStyleIdx="0" presStyleCnt="2" custScaleX="124502" custScaleY="156639" custLinFactNeighborY="4188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29065C3-6904-954A-ADFC-BBD9373F5037}" type="pres">
      <dgm:prSet presAssocID="{7B429364-D2FE-E14A-8E0E-11AFD52FB1F1}" presName="level3hierChild" presStyleCnt="0"/>
      <dgm:spPr/>
    </dgm:pt>
    <dgm:pt modelId="{EC8F3F29-3712-1441-BFEB-301DA4E2D57D}" type="pres">
      <dgm:prSet presAssocID="{3FA5E47F-F680-4347-BD71-CB7463DD2CA3}" presName="conn2-1" presStyleLbl="parChTrans1D2" presStyleIdx="1" presStyleCnt="2"/>
      <dgm:spPr/>
      <dgm:t>
        <a:bodyPr/>
        <a:lstStyle/>
        <a:p>
          <a:endParaRPr lang="fr-FR"/>
        </a:p>
      </dgm:t>
    </dgm:pt>
    <dgm:pt modelId="{611883D9-AA0D-7A4C-8A08-AD5CB68347AD}" type="pres">
      <dgm:prSet presAssocID="{3FA5E47F-F680-4347-BD71-CB7463DD2CA3}" presName="connTx" presStyleLbl="parChTrans1D2" presStyleIdx="1" presStyleCnt="2"/>
      <dgm:spPr/>
      <dgm:t>
        <a:bodyPr/>
        <a:lstStyle/>
        <a:p>
          <a:endParaRPr lang="fr-FR"/>
        </a:p>
      </dgm:t>
    </dgm:pt>
    <dgm:pt modelId="{EF9AFD1A-E5EC-0B4B-B154-2CA3792603E9}" type="pres">
      <dgm:prSet presAssocID="{A4B6BF99-B370-1C41-BC72-89DE65FC30E8}" presName="root2" presStyleCnt="0"/>
      <dgm:spPr/>
    </dgm:pt>
    <dgm:pt modelId="{A0F5FB9E-2A42-9643-B167-82989165EACE}" type="pres">
      <dgm:prSet presAssocID="{A4B6BF99-B370-1C41-BC72-89DE65FC30E8}" presName="LevelTwoTextNode" presStyleLbl="node2" presStyleIdx="1" presStyleCnt="2" custScaleX="125448" custScaleY="159997" custLinFactNeighborX="-473" custLinFactNeighborY="48089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3D856A9-E377-EB4C-9A8A-DF61B4E41DBE}" type="pres">
      <dgm:prSet presAssocID="{A4B6BF99-B370-1C41-BC72-89DE65FC30E8}" presName="level3hierChild" presStyleCnt="0"/>
      <dgm:spPr/>
    </dgm:pt>
  </dgm:ptLst>
  <dgm:cxnLst>
    <dgm:cxn modelId="{45C42FA8-7646-2E4E-AE3D-A8D2B9E7ACA0}" srcId="{721B1571-3C2D-1F4E-8266-75F051166352}" destId="{89B2B7ED-4B75-BC4E-ADE1-D157E0690474}" srcOrd="0" destOrd="0" parTransId="{07332A1F-CDE3-2D41-B15C-82DBA5B608C6}" sibTransId="{700170EF-309E-394D-A76D-5508CAB6AA0B}"/>
    <dgm:cxn modelId="{6713ACEE-0430-9540-A5E4-C249D2743D28}" type="presOf" srcId="{3FA5E47F-F680-4347-BD71-CB7463DD2CA3}" destId="{EC8F3F29-3712-1441-BFEB-301DA4E2D57D}" srcOrd="0" destOrd="0" presId="urn:microsoft.com/office/officeart/2008/layout/HorizontalMultiLevelHierarchy"/>
    <dgm:cxn modelId="{A16D4DC7-DC9C-7845-9833-E792B2E7821D}" type="presOf" srcId="{721B1571-3C2D-1F4E-8266-75F051166352}" destId="{2427D664-60E5-8148-977E-247E3DA86C6A}" srcOrd="0" destOrd="0" presId="urn:microsoft.com/office/officeart/2008/layout/HorizontalMultiLevelHierarchy"/>
    <dgm:cxn modelId="{345CCE29-5286-9A48-BE54-AE7F070D9AC5}" type="presOf" srcId="{267A59D5-D896-5A43-85B9-62D7EA15AB17}" destId="{D0492586-CF0B-A343-97FA-FF3F5A60B600}" srcOrd="0" destOrd="0" presId="urn:microsoft.com/office/officeart/2008/layout/HorizontalMultiLevelHierarchy"/>
    <dgm:cxn modelId="{FD4B76A9-767B-314D-95F7-5F9A8385B0D1}" type="presOf" srcId="{267A59D5-D896-5A43-85B9-62D7EA15AB17}" destId="{5F407CFA-13C6-CD43-A385-84B61BEB0311}" srcOrd="1" destOrd="0" presId="urn:microsoft.com/office/officeart/2008/layout/HorizontalMultiLevelHierarchy"/>
    <dgm:cxn modelId="{E4ED6D4E-CD3A-CC40-8B8E-0170BB9F22CA}" srcId="{89B2B7ED-4B75-BC4E-ADE1-D157E0690474}" destId="{A4B6BF99-B370-1C41-BC72-89DE65FC30E8}" srcOrd="1" destOrd="0" parTransId="{3FA5E47F-F680-4347-BD71-CB7463DD2CA3}" sibTransId="{EBCD158F-02AF-854E-87EB-1D2EC5F2255F}"/>
    <dgm:cxn modelId="{FDF6C8A9-47A8-6F48-B92C-CB4AE7462DA6}" type="presOf" srcId="{A4B6BF99-B370-1C41-BC72-89DE65FC30E8}" destId="{A0F5FB9E-2A42-9643-B167-82989165EACE}" srcOrd="0" destOrd="0" presId="urn:microsoft.com/office/officeart/2008/layout/HorizontalMultiLevelHierarchy"/>
    <dgm:cxn modelId="{7E0CEB20-4ACD-2A4E-9BE9-7A9AA8D1BA82}" type="presOf" srcId="{7B429364-D2FE-E14A-8E0E-11AFD52FB1F1}" destId="{9F1AC85D-B3DD-AA42-A835-1310092638E6}" srcOrd="0" destOrd="0" presId="urn:microsoft.com/office/officeart/2008/layout/HorizontalMultiLevelHierarchy"/>
    <dgm:cxn modelId="{0E3795B0-F88A-854E-A153-767F91D38441}" type="presOf" srcId="{89B2B7ED-4B75-BC4E-ADE1-D157E0690474}" destId="{9C0B024D-3FA6-A947-BD99-51BEA084BEAA}" srcOrd="0" destOrd="0" presId="urn:microsoft.com/office/officeart/2008/layout/HorizontalMultiLevelHierarchy"/>
    <dgm:cxn modelId="{F80A5932-05CF-1245-8076-DF15F6AA5350}" type="presOf" srcId="{3FA5E47F-F680-4347-BD71-CB7463DD2CA3}" destId="{611883D9-AA0D-7A4C-8A08-AD5CB68347AD}" srcOrd="1" destOrd="0" presId="urn:microsoft.com/office/officeart/2008/layout/HorizontalMultiLevelHierarchy"/>
    <dgm:cxn modelId="{FCDE8E9E-3C5D-ED4A-BBDA-2863563A9292}" srcId="{89B2B7ED-4B75-BC4E-ADE1-D157E0690474}" destId="{7B429364-D2FE-E14A-8E0E-11AFD52FB1F1}" srcOrd="0" destOrd="0" parTransId="{267A59D5-D896-5A43-85B9-62D7EA15AB17}" sibTransId="{CD93F149-C21F-3A47-BEF0-53EB1BCEAA94}"/>
    <dgm:cxn modelId="{52AB9531-85D9-1249-AE2E-1575C067DCFD}" type="presParOf" srcId="{2427D664-60E5-8148-977E-247E3DA86C6A}" destId="{844F9990-9CEC-8145-8BB8-BBC8756A0C07}" srcOrd="0" destOrd="0" presId="urn:microsoft.com/office/officeart/2008/layout/HorizontalMultiLevelHierarchy"/>
    <dgm:cxn modelId="{E7F7BC1C-2822-8C4D-998B-5D46E7DFDE0B}" type="presParOf" srcId="{844F9990-9CEC-8145-8BB8-BBC8756A0C07}" destId="{9C0B024D-3FA6-A947-BD99-51BEA084BEAA}" srcOrd="0" destOrd="0" presId="urn:microsoft.com/office/officeart/2008/layout/HorizontalMultiLevelHierarchy"/>
    <dgm:cxn modelId="{4FB4346F-BCD3-3E48-B02E-12881A741149}" type="presParOf" srcId="{844F9990-9CEC-8145-8BB8-BBC8756A0C07}" destId="{36A90E20-DD60-3A43-BB68-4B54038C0C13}" srcOrd="1" destOrd="0" presId="urn:microsoft.com/office/officeart/2008/layout/HorizontalMultiLevelHierarchy"/>
    <dgm:cxn modelId="{160875C2-28E5-F440-8094-0454B3C5C3AD}" type="presParOf" srcId="{36A90E20-DD60-3A43-BB68-4B54038C0C13}" destId="{D0492586-CF0B-A343-97FA-FF3F5A60B600}" srcOrd="0" destOrd="0" presId="urn:microsoft.com/office/officeart/2008/layout/HorizontalMultiLevelHierarchy"/>
    <dgm:cxn modelId="{E1173237-C9B6-9F45-B8F2-7E92B9D8F704}" type="presParOf" srcId="{D0492586-CF0B-A343-97FA-FF3F5A60B600}" destId="{5F407CFA-13C6-CD43-A385-84B61BEB0311}" srcOrd="0" destOrd="0" presId="urn:microsoft.com/office/officeart/2008/layout/HorizontalMultiLevelHierarchy"/>
    <dgm:cxn modelId="{4173998B-0C5C-0B41-AB91-1A9031175B65}" type="presParOf" srcId="{36A90E20-DD60-3A43-BB68-4B54038C0C13}" destId="{8AA6E5E8-3578-DE42-A391-026EC51C0496}" srcOrd="1" destOrd="0" presId="urn:microsoft.com/office/officeart/2008/layout/HorizontalMultiLevelHierarchy"/>
    <dgm:cxn modelId="{56CBCA4A-B6B5-9742-8328-EB7741B6FE4C}" type="presParOf" srcId="{8AA6E5E8-3578-DE42-A391-026EC51C0496}" destId="{9F1AC85D-B3DD-AA42-A835-1310092638E6}" srcOrd="0" destOrd="0" presId="urn:microsoft.com/office/officeart/2008/layout/HorizontalMultiLevelHierarchy"/>
    <dgm:cxn modelId="{C0F063AD-5B30-F143-AFE3-108D1B01191B}" type="presParOf" srcId="{8AA6E5E8-3578-DE42-A391-026EC51C0496}" destId="{529065C3-6904-954A-ADFC-BBD9373F5037}" srcOrd="1" destOrd="0" presId="urn:microsoft.com/office/officeart/2008/layout/HorizontalMultiLevelHierarchy"/>
    <dgm:cxn modelId="{5663CE91-E251-2C45-9285-99F527F0F374}" type="presParOf" srcId="{36A90E20-DD60-3A43-BB68-4B54038C0C13}" destId="{EC8F3F29-3712-1441-BFEB-301DA4E2D57D}" srcOrd="2" destOrd="0" presId="urn:microsoft.com/office/officeart/2008/layout/HorizontalMultiLevelHierarchy"/>
    <dgm:cxn modelId="{8EF9B5E7-BC47-3148-86B0-9599C26C30A7}" type="presParOf" srcId="{EC8F3F29-3712-1441-BFEB-301DA4E2D57D}" destId="{611883D9-AA0D-7A4C-8A08-AD5CB68347AD}" srcOrd="0" destOrd="0" presId="urn:microsoft.com/office/officeart/2008/layout/HorizontalMultiLevelHierarchy"/>
    <dgm:cxn modelId="{61F5CE25-D8CB-FE4A-93D5-367F2A9A8818}" type="presParOf" srcId="{36A90E20-DD60-3A43-BB68-4B54038C0C13}" destId="{EF9AFD1A-E5EC-0B4B-B154-2CA3792603E9}" srcOrd="3" destOrd="0" presId="urn:microsoft.com/office/officeart/2008/layout/HorizontalMultiLevelHierarchy"/>
    <dgm:cxn modelId="{33C19C05-D98B-4B48-B77F-6BF76029091B}" type="presParOf" srcId="{EF9AFD1A-E5EC-0B4B-B154-2CA3792603E9}" destId="{A0F5FB9E-2A42-9643-B167-82989165EACE}" srcOrd="0" destOrd="0" presId="urn:microsoft.com/office/officeart/2008/layout/HorizontalMultiLevelHierarchy"/>
    <dgm:cxn modelId="{189B2966-0BC1-A945-B7E3-D925711E6D86}" type="presParOf" srcId="{EF9AFD1A-E5EC-0B4B-B154-2CA3792603E9}" destId="{13D856A9-E377-EB4C-9A8A-DF61B4E41DB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21B1571-3C2D-1F4E-8266-75F051166352}" type="doc">
      <dgm:prSet loTypeId="urn:microsoft.com/office/officeart/2008/layout/HorizontalMultiLevelHierarchy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9B2B7ED-4B75-BC4E-ADE1-D157E0690474}">
      <dgm:prSet phldrT="[Texte]"/>
      <dgm:spPr/>
      <dgm:t>
        <a:bodyPr/>
        <a:lstStyle/>
        <a:p>
          <a:r>
            <a:rPr lang="fr-FR" dirty="0" smtClean="0"/>
            <a:t>Règlement (UE) N° 650/2012 </a:t>
          </a:r>
          <a:endParaRPr lang="fr-FR" dirty="0"/>
        </a:p>
      </dgm:t>
    </dgm:pt>
    <dgm:pt modelId="{07332A1F-CDE3-2D41-B15C-82DBA5B608C6}" type="parTrans" cxnId="{45C42FA8-7646-2E4E-AE3D-A8D2B9E7ACA0}">
      <dgm:prSet/>
      <dgm:spPr/>
      <dgm:t>
        <a:bodyPr/>
        <a:lstStyle/>
        <a:p>
          <a:endParaRPr lang="fr-FR"/>
        </a:p>
      </dgm:t>
    </dgm:pt>
    <dgm:pt modelId="{700170EF-309E-394D-A76D-5508CAB6AA0B}" type="sibTrans" cxnId="{45C42FA8-7646-2E4E-AE3D-A8D2B9E7ACA0}">
      <dgm:prSet/>
      <dgm:spPr/>
      <dgm:t>
        <a:bodyPr/>
        <a:lstStyle/>
        <a:p>
          <a:endParaRPr lang="fr-FR"/>
        </a:p>
      </dgm:t>
    </dgm:pt>
    <dgm:pt modelId="{7B429364-D2FE-E14A-8E0E-11AFD52FB1F1}">
      <dgm:prSet phldrT="[Texte]"/>
      <dgm:spPr/>
      <dgm:t>
        <a:bodyPr/>
        <a:lstStyle/>
        <a:p>
          <a:r>
            <a:rPr lang="fr-FR" dirty="0" smtClean="0"/>
            <a:t>Reconnaissance des pactes successoraux</a:t>
          </a:r>
          <a:endParaRPr lang="fr-FR" dirty="0"/>
        </a:p>
      </dgm:t>
    </dgm:pt>
    <dgm:pt modelId="{267A59D5-D896-5A43-85B9-62D7EA15AB17}" type="parTrans" cxnId="{FCDE8E9E-3C5D-ED4A-BBDA-2863563A9292}">
      <dgm:prSet/>
      <dgm:spPr/>
      <dgm:t>
        <a:bodyPr/>
        <a:lstStyle/>
        <a:p>
          <a:endParaRPr lang="fr-FR" dirty="0"/>
        </a:p>
      </dgm:t>
    </dgm:pt>
    <dgm:pt modelId="{CD93F149-C21F-3A47-BEF0-53EB1BCEAA94}" type="sibTrans" cxnId="{FCDE8E9E-3C5D-ED4A-BBDA-2863563A9292}">
      <dgm:prSet/>
      <dgm:spPr/>
      <dgm:t>
        <a:bodyPr/>
        <a:lstStyle/>
        <a:p>
          <a:endParaRPr lang="fr-FR"/>
        </a:p>
      </dgm:t>
    </dgm:pt>
    <dgm:pt modelId="{A4B6BF99-B370-1C41-BC72-89DE65FC30E8}">
      <dgm:prSet phldrT="[Texte]"/>
      <dgm:spPr/>
      <dgm:t>
        <a:bodyPr/>
        <a:lstStyle/>
        <a:p>
          <a:r>
            <a:rPr lang="fr-FR" dirty="0" smtClean="0"/>
            <a:t>Existence d’une réserve d’ordre public</a:t>
          </a:r>
          <a:endParaRPr lang="fr-FR" dirty="0"/>
        </a:p>
      </dgm:t>
    </dgm:pt>
    <dgm:pt modelId="{3FA5E47F-F680-4347-BD71-CB7463DD2CA3}" type="parTrans" cxnId="{E4ED6D4E-CD3A-CC40-8B8E-0170BB9F22CA}">
      <dgm:prSet/>
      <dgm:spPr/>
      <dgm:t>
        <a:bodyPr/>
        <a:lstStyle/>
        <a:p>
          <a:endParaRPr lang="fr-FR" dirty="0"/>
        </a:p>
      </dgm:t>
    </dgm:pt>
    <dgm:pt modelId="{EBCD158F-02AF-854E-87EB-1D2EC5F2255F}" type="sibTrans" cxnId="{E4ED6D4E-CD3A-CC40-8B8E-0170BB9F22CA}">
      <dgm:prSet/>
      <dgm:spPr/>
      <dgm:t>
        <a:bodyPr/>
        <a:lstStyle/>
        <a:p>
          <a:endParaRPr lang="fr-FR"/>
        </a:p>
      </dgm:t>
    </dgm:pt>
    <dgm:pt modelId="{2427D664-60E5-8148-977E-247E3DA86C6A}" type="pres">
      <dgm:prSet presAssocID="{721B1571-3C2D-1F4E-8266-75F05116635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4F9990-9CEC-8145-8BB8-BBC8756A0C07}" type="pres">
      <dgm:prSet presAssocID="{89B2B7ED-4B75-BC4E-ADE1-D157E0690474}" presName="root1" presStyleCnt="0"/>
      <dgm:spPr/>
    </dgm:pt>
    <dgm:pt modelId="{9C0B024D-3FA6-A947-BD99-51BEA084BEAA}" type="pres">
      <dgm:prSet presAssocID="{89B2B7ED-4B75-BC4E-ADE1-D157E069047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6A90E20-DD60-3A43-BB68-4B54038C0C13}" type="pres">
      <dgm:prSet presAssocID="{89B2B7ED-4B75-BC4E-ADE1-D157E0690474}" presName="level2hierChild" presStyleCnt="0"/>
      <dgm:spPr/>
    </dgm:pt>
    <dgm:pt modelId="{D0492586-CF0B-A343-97FA-FF3F5A60B600}" type="pres">
      <dgm:prSet presAssocID="{267A59D5-D896-5A43-85B9-62D7EA15AB17}" presName="conn2-1" presStyleLbl="parChTrans1D2" presStyleIdx="0" presStyleCnt="2"/>
      <dgm:spPr/>
      <dgm:t>
        <a:bodyPr/>
        <a:lstStyle/>
        <a:p>
          <a:endParaRPr lang="fr-FR"/>
        </a:p>
      </dgm:t>
    </dgm:pt>
    <dgm:pt modelId="{5F407CFA-13C6-CD43-A385-84B61BEB0311}" type="pres">
      <dgm:prSet presAssocID="{267A59D5-D896-5A43-85B9-62D7EA15AB17}" presName="connTx" presStyleLbl="parChTrans1D2" presStyleIdx="0" presStyleCnt="2"/>
      <dgm:spPr/>
      <dgm:t>
        <a:bodyPr/>
        <a:lstStyle/>
        <a:p>
          <a:endParaRPr lang="fr-FR"/>
        </a:p>
      </dgm:t>
    </dgm:pt>
    <dgm:pt modelId="{8AA6E5E8-3578-DE42-A391-026EC51C0496}" type="pres">
      <dgm:prSet presAssocID="{7B429364-D2FE-E14A-8E0E-11AFD52FB1F1}" presName="root2" presStyleCnt="0"/>
      <dgm:spPr/>
    </dgm:pt>
    <dgm:pt modelId="{9F1AC85D-B3DD-AA42-A835-1310092638E6}" type="pres">
      <dgm:prSet presAssocID="{7B429364-D2FE-E14A-8E0E-11AFD52FB1F1}" presName="LevelTwoTextNode" presStyleLbl="node2" presStyleIdx="0" presStyleCnt="2" custScaleX="124502" custScaleY="156639" custLinFactNeighborY="4188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29065C3-6904-954A-ADFC-BBD9373F5037}" type="pres">
      <dgm:prSet presAssocID="{7B429364-D2FE-E14A-8E0E-11AFD52FB1F1}" presName="level3hierChild" presStyleCnt="0"/>
      <dgm:spPr/>
    </dgm:pt>
    <dgm:pt modelId="{EC8F3F29-3712-1441-BFEB-301DA4E2D57D}" type="pres">
      <dgm:prSet presAssocID="{3FA5E47F-F680-4347-BD71-CB7463DD2CA3}" presName="conn2-1" presStyleLbl="parChTrans1D2" presStyleIdx="1" presStyleCnt="2"/>
      <dgm:spPr/>
      <dgm:t>
        <a:bodyPr/>
        <a:lstStyle/>
        <a:p>
          <a:endParaRPr lang="fr-FR"/>
        </a:p>
      </dgm:t>
    </dgm:pt>
    <dgm:pt modelId="{611883D9-AA0D-7A4C-8A08-AD5CB68347AD}" type="pres">
      <dgm:prSet presAssocID="{3FA5E47F-F680-4347-BD71-CB7463DD2CA3}" presName="connTx" presStyleLbl="parChTrans1D2" presStyleIdx="1" presStyleCnt="2"/>
      <dgm:spPr/>
      <dgm:t>
        <a:bodyPr/>
        <a:lstStyle/>
        <a:p>
          <a:endParaRPr lang="fr-FR"/>
        </a:p>
      </dgm:t>
    </dgm:pt>
    <dgm:pt modelId="{EF9AFD1A-E5EC-0B4B-B154-2CA3792603E9}" type="pres">
      <dgm:prSet presAssocID="{A4B6BF99-B370-1C41-BC72-89DE65FC30E8}" presName="root2" presStyleCnt="0"/>
      <dgm:spPr/>
    </dgm:pt>
    <dgm:pt modelId="{A0F5FB9E-2A42-9643-B167-82989165EACE}" type="pres">
      <dgm:prSet presAssocID="{A4B6BF99-B370-1C41-BC72-89DE65FC30E8}" presName="LevelTwoTextNode" presStyleLbl="node2" presStyleIdx="1" presStyleCnt="2" custScaleX="125448" custScaleY="159997" custLinFactNeighborX="-473" custLinFactNeighborY="48089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3D856A9-E377-EB4C-9A8A-DF61B4E41DBE}" type="pres">
      <dgm:prSet presAssocID="{A4B6BF99-B370-1C41-BC72-89DE65FC30E8}" presName="level3hierChild" presStyleCnt="0"/>
      <dgm:spPr/>
    </dgm:pt>
  </dgm:ptLst>
  <dgm:cxnLst>
    <dgm:cxn modelId="{02C346C5-48AA-FE48-8448-2BC0599FFD0E}" type="presOf" srcId="{267A59D5-D896-5A43-85B9-62D7EA15AB17}" destId="{5F407CFA-13C6-CD43-A385-84B61BEB0311}" srcOrd="1" destOrd="0" presId="urn:microsoft.com/office/officeart/2008/layout/HorizontalMultiLevelHierarchy"/>
    <dgm:cxn modelId="{45C42FA8-7646-2E4E-AE3D-A8D2B9E7ACA0}" srcId="{721B1571-3C2D-1F4E-8266-75F051166352}" destId="{89B2B7ED-4B75-BC4E-ADE1-D157E0690474}" srcOrd="0" destOrd="0" parTransId="{07332A1F-CDE3-2D41-B15C-82DBA5B608C6}" sibTransId="{700170EF-309E-394D-A76D-5508CAB6AA0B}"/>
    <dgm:cxn modelId="{E217A29B-216D-E94B-BEB8-FC2C30C6C769}" type="presOf" srcId="{3FA5E47F-F680-4347-BD71-CB7463DD2CA3}" destId="{611883D9-AA0D-7A4C-8A08-AD5CB68347AD}" srcOrd="1" destOrd="0" presId="urn:microsoft.com/office/officeart/2008/layout/HorizontalMultiLevelHierarchy"/>
    <dgm:cxn modelId="{3AE3F435-BB20-4741-8486-F88DE7B68807}" type="presOf" srcId="{267A59D5-D896-5A43-85B9-62D7EA15AB17}" destId="{D0492586-CF0B-A343-97FA-FF3F5A60B600}" srcOrd="0" destOrd="0" presId="urn:microsoft.com/office/officeart/2008/layout/HorizontalMultiLevelHierarchy"/>
    <dgm:cxn modelId="{EC1650FE-8884-5045-B97E-04178E731938}" type="presOf" srcId="{89B2B7ED-4B75-BC4E-ADE1-D157E0690474}" destId="{9C0B024D-3FA6-A947-BD99-51BEA084BEAA}" srcOrd="0" destOrd="0" presId="urn:microsoft.com/office/officeart/2008/layout/HorizontalMultiLevelHierarchy"/>
    <dgm:cxn modelId="{E4ED6D4E-CD3A-CC40-8B8E-0170BB9F22CA}" srcId="{89B2B7ED-4B75-BC4E-ADE1-D157E0690474}" destId="{A4B6BF99-B370-1C41-BC72-89DE65FC30E8}" srcOrd="1" destOrd="0" parTransId="{3FA5E47F-F680-4347-BD71-CB7463DD2CA3}" sibTransId="{EBCD158F-02AF-854E-87EB-1D2EC5F2255F}"/>
    <dgm:cxn modelId="{C1189D95-89F3-DD49-98ED-8C450B4CBFCC}" type="presOf" srcId="{7B429364-D2FE-E14A-8E0E-11AFD52FB1F1}" destId="{9F1AC85D-B3DD-AA42-A835-1310092638E6}" srcOrd="0" destOrd="0" presId="urn:microsoft.com/office/officeart/2008/layout/HorizontalMultiLevelHierarchy"/>
    <dgm:cxn modelId="{7E99A872-E553-7B46-AB96-BB1B5FC27EAB}" type="presOf" srcId="{3FA5E47F-F680-4347-BD71-CB7463DD2CA3}" destId="{EC8F3F29-3712-1441-BFEB-301DA4E2D57D}" srcOrd="0" destOrd="0" presId="urn:microsoft.com/office/officeart/2008/layout/HorizontalMultiLevelHierarchy"/>
    <dgm:cxn modelId="{12203FFF-B64F-B042-906E-6F64AC4542DC}" type="presOf" srcId="{A4B6BF99-B370-1C41-BC72-89DE65FC30E8}" destId="{A0F5FB9E-2A42-9643-B167-82989165EACE}" srcOrd="0" destOrd="0" presId="urn:microsoft.com/office/officeart/2008/layout/HorizontalMultiLevelHierarchy"/>
    <dgm:cxn modelId="{DA9D78BB-6827-4A40-A44A-7F4B98B15796}" type="presOf" srcId="{721B1571-3C2D-1F4E-8266-75F051166352}" destId="{2427D664-60E5-8148-977E-247E3DA86C6A}" srcOrd="0" destOrd="0" presId="urn:microsoft.com/office/officeart/2008/layout/HorizontalMultiLevelHierarchy"/>
    <dgm:cxn modelId="{FCDE8E9E-3C5D-ED4A-BBDA-2863563A9292}" srcId="{89B2B7ED-4B75-BC4E-ADE1-D157E0690474}" destId="{7B429364-D2FE-E14A-8E0E-11AFD52FB1F1}" srcOrd="0" destOrd="0" parTransId="{267A59D5-D896-5A43-85B9-62D7EA15AB17}" sibTransId="{CD93F149-C21F-3A47-BEF0-53EB1BCEAA94}"/>
    <dgm:cxn modelId="{3C8A5172-4796-B146-929E-9A38017CBCC7}" type="presParOf" srcId="{2427D664-60E5-8148-977E-247E3DA86C6A}" destId="{844F9990-9CEC-8145-8BB8-BBC8756A0C07}" srcOrd="0" destOrd="0" presId="urn:microsoft.com/office/officeart/2008/layout/HorizontalMultiLevelHierarchy"/>
    <dgm:cxn modelId="{ABAED893-CA6F-2F4A-B941-440CAD654922}" type="presParOf" srcId="{844F9990-9CEC-8145-8BB8-BBC8756A0C07}" destId="{9C0B024D-3FA6-A947-BD99-51BEA084BEAA}" srcOrd="0" destOrd="0" presId="urn:microsoft.com/office/officeart/2008/layout/HorizontalMultiLevelHierarchy"/>
    <dgm:cxn modelId="{F566BF31-0BDA-774F-8A1E-43DF65AC0EF4}" type="presParOf" srcId="{844F9990-9CEC-8145-8BB8-BBC8756A0C07}" destId="{36A90E20-DD60-3A43-BB68-4B54038C0C13}" srcOrd="1" destOrd="0" presId="urn:microsoft.com/office/officeart/2008/layout/HorizontalMultiLevelHierarchy"/>
    <dgm:cxn modelId="{218C2324-10DD-594B-94B5-266AFA5426BF}" type="presParOf" srcId="{36A90E20-DD60-3A43-BB68-4B54038C0C13}" destId="{D0492586-CF0B-A343-97FA-FF3F5A60B600}" srcOrd="0" destOrd="0" presId="urn:microsoft.com/office/officeart/2008/layout/HorizontalMultiLevelHierarchy"/>
    <dgm:cxn modelId="{56439EF8-4D69-CA41-B671-322EA557959B}" type="presParOf" srcId="{D0492586-CF0B-A343-97FA-FF3F5A60B600}" destId="{5F407CFA-13C6-CD43-A385-84B61BEB0311}" srcOrd="0" destOrd="0" presId="urn:microsoft.com/office/officeart/2008/layout/HorizontalMultiLevelHierarchy"/>
    <dgm:cxn modelId="{C2B43A69-1C68-694A-B996-691EA784AAD9}" type="presParOf" srcId="{36A90E20-DD60-3A43-BB68-4B54038C0C13}" destId="{8AA6E5E8-3578-DE42-A391-026EC51C0496}" srcOrd="1" destOrd="0" presId="urn:microsoft.com/office/officeart/2008/layout/HorizontalMultiLevelHierarchy"/>
    <dgm:cxn modelId="{53701B49-C9CB-8B49-9CE7-ACB64D84C77F}" type="presParOf" srcId="{8AA6E5E8-3578-DE42-A391-026EC51C0496}" destId="{9F1AC85D-B3DD-AA42-A835-1310092638E6}" srcOrd="0" destOrd="0" presId="urn:microsoft.com/office/officeart/2008/layout/HorizontalMultiLevelHierarchy"/>
    <dgm:cxn modelId="{D318D054-62BB-2645-A417-1FDA908AF6C4}" type="presParOf" srcId="{8AA6E5E8-3578-DE42-A391-026EC51C0496}" destId="{529065C3-6904-954A-ADFC-BBD9373F5037}" srcOrd="1" destOrd="0" presId="urn:microsoft.com/office/officeart/2008/layout/HorizontalMultiLevelHierarchy"/>
    <dgm:cxn modelId="{7A6B8B5B-3032-2947-AD41-833B6C45613A}" type="presParOf" srcId="{36A90E20-DD60-3A43-BB68-4B54038C0C13}" destId="{EC8F3F29-3712-1441-BFEB-301DA4E2D57D}" srcOrd="2" destOrd="0" presId="urn:microsoft.com/office/officeart/2008/layout/HorizontalMultiLevelHierarchy"/>
    <dgm:cxn modelId="{F2A6C46F-F2C8-F94C-8BA7-32DD227F47A0}" type="presParOf" srcId="{EC8F3F29-3712-1441-BFEB-301DA4E2D57D}" destId="{611883D9-AA0D-7A4C-8A08-AD5CB68347AD}" srcOrd="0" destOrd="0" presId="urn:microsoft.com/office/officeart/2008/layout/HorizontalMultiLevelHierarchy"/>
    <dgm:cxn modelId="{8C631B61-E058-1A4E-A46D-3352A984C49C}" type="presParOf" srcId="{36A90E20-DD60-3A43-BB68-4B54038C0C13}" destId="{EF9AFD1A-E5EC-0B4B-B154-2CA3792603E9}" srcOrd="3" destOrd="0" presId="urn:microsoft.com/office/officeart/2008/layout/HorizontalMultiLevelHierarchy"/>
    <dgm:cxn modelId="{0BD9DDFE-1587-5B4D-AEFF-8A7498355D13}" type="presParOf" srcId="{EF9AFD1A-E5EC-0B4B-B154-2CA3792603E9}" destId="{A0F5FB9E-2A42-9643-B167-82989165EACE}" srcOrd="0" destOrd="0" presId="urn:microsoft.com/office/officeart/2008/layout/HorizontalMultiLevelHierarchy"/>
    <dgm:cxn modelId="{7B537176-8E4D-0F4C-9C9B-25AF685FC942}" type="presParOf" srcId="{EF9AFD1A-E5EC-0B4B-B154-2CA3792603E9}" destId="{13D856A9-E377-EB4C-9A8A-DF61B4E41DB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80A092-306A-584E-A3AF-7E9D7AD9F9BD}" type="doc">
      <dgm:prSet loTypeId="urn:microsoft.com/office/officeart/2008/layout/PictureStrip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6FD7451-AB30-764B-98D5-319A9C522973}">
      <dgm:prSet phldrT="[Texte]"/>
      <dgm:spPr/>
      <dgm:t>
        <a:bodyPr/>
        <a:lstStyle/>
        <a:p>
          <a:r>
            <a:rPr lang="fr-FR" dirty="0" smtClean="0"/>
            <a:t>Champ d’application dans le temps</a:t>
          </a:r>
          <a:endParaRPr lang="fr-FR" dirty="0"/>
        </a:p>
      </dgm:t>
    </dgm:pt>
    <dgm:pt modelId="{2634960B-097C-AE4C-969D-538440875BF8}" type="parTrans" cxnId="{DA34C1DE-827E-C54D-B5CD-AC54E476CD2B}">
      <dgm:prSet/>
      <dgm:spPr/>
      <dgm:t>
        <a:bodyPr/>
        <a:lstStyle/>
        <a:p>
          <a:endParaRPr lang="fr-FR"/>
        </a:p>
      </dgm:t>
    </dgm:pt>
    <dgm:pt modelId="{88711C09-2CDF-664E-9C12-E16D608356E5}" type="sibTrans" cxnId="{DA34C1DE-827E-C54D-B5CD-AC54E476CD2B}">
      <dgm:prSet/>
      <dgm:spPr/>
      <dgm:t>
        <a:bodyPr/>
        <a:lstStyle/>
        <a:p>
          <a:endParaRPr lang="fr-FR"/>
        </a:p>
      </dgm:t>
    </dgm:pt>
    <dgm:pt modelId="{6C280A54-FBE3-2C4A-BF65-87BCD28B998A}">
      <dgm:prSet phldrT="[Texte]"/>
      <dgm:spPr/>
      <dgm:t>
        <a:bodyPr/>
        <a:lstStyle/>
        <a:p>
          <a:r>
            <a:rPr lang="fr-FR" dirty="0" smtClean="0"/>
            <a:t>Champ d’application dans l’espace</a:t>
          </a:r>
          <a:endParaRPr lang="fr-FR" dirty="0"/>
        </a:p>
      </dgm:t>
    </dgm:pt>
    <dgm:pt modelId="{662A2235-1F1C-2F40-AFD6-BA80D62B2E48}" type="parTrans" cxnId="{61C62D66-B92F-6A43-85DC-0CAE4E7B2D51}">
      <dgm:prSet/>
      <dgm:spPr/>
      <dgm:t>
        <a:bodyPr/>
        <a:lstStyle/>
        <a:p>
          <a:endParaRPr lang="fr-FR"/>
        </a:p>
      </dgm:t>
    </dgm:pt>
    <dgm:pt modelId="{0CEB5EA7-0EB2-B149-8B79-8A93D4D27E35}" type="sibTrans" cxnId="{61C62D66-B92F-6A43-85DC-0CAE4E7B2D51}">
      <dgm:prSet/>
      <dgm:spPr/>
      <dgm:t>
        <a:bodyPr/>
        <a:lstStyle/>
        <a:p>
          <a:endParaRPr lang="fr-FR"/>
        </a:p>
      </dgm:t>
    </dgm:pt>
    <dgm:pt modelId="{8C66A643-A85C-4D4D-92F9-A206A656F5B2}">
      <dgm:prSet phldrT="[Texte]"/>
      <dgm:spPr/>
      <dgm:t>
        <a:bodyPr/>
        <a:lstStyle/>
        <a:p>
          <a:r>
            <a:rPr lang="fr-FR" dirty="0" smtClean="0"/>
            <a:t>Champ d’application quant à la matière</a:t>
          </a:r>
          <a:endParaRPr lang="fr-FR" dirty="0"/>
        </a:p>
      </dgm:t>
    </dgm:pt>
    <dgm:pt modelId="{8186EE90-6C30-1B42-9926-E2943F6BE184}" type="parTrans" cxnId="{8F1A6EAC-267A-B34A-9C63-7D251E1A213C}">
      <dgm:prSet/>
      <dgm:spPr/>
      <dgm:t>
        <a:bodyPr/>
        <a:lstStyle/>
        <a:p>
          <a:endParaRPr lang="fr-FR"/>
        </a:p>
      </dgm:t>
    </dgm:pt>
    <dgm:pt modelId="{D7FD1172-E780-E94A-BB5B-D591C5548FA2}" type="sibTrans" cxnId="{8F1A6EAC-267A-B34A-9C63-7D251E1A213C}">
      <dgm:prSet/>
      <dgm:spPr/>
      <dgm:t>
        <a:bodyPr/>
        <a:lstStyle/>
        <a:p>
          <a:endParaRPr lang="fr-FR"/>
        </a:p>
      </dgm:t>
    </dgm:pt>
    <dgm:pt modelId="{ACB1FDE0-A662-F843-AB4B-8AFC59ECB7DF}" type="pres">
      <dgm:prSet presAssocID="{7B80A092-306A-584E-A3AF-7E9D7AD9F9B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231D005-5B85-6A45-80A2-969888EA2285}" type="pres">
      <dgm:prSet presAssocID="{A6FD7451-AB30-764B-98D5-319A9C522973}" presName="composite" presStyleCnt="0"/>
      <dgm:spPr/>
    </dgm:pt>
    <dgm:pt modelId="{6ADC6BC3-4918-7040-B58C-AEFE4F0EE5F2}" type="pres">
      <dgm:prSet presAssocID="{A6FD7451-AB30-764B-98D5-319A9C522973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4D76308-39F3-9641-A0B6-8FC8342A18B0}" type="pres">
      <dgm:prSet presAssocID="{A6FD7451-AB30-764B-98D5-319A9C522973}" presName="rect2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4000" r="-44000"/>
          </a:stretch>
        </a:blipFill>
      </dgm:spPr>
    </dgm:pt>
    <dgm:pt modelId="{CD328472-E038-1345-A0C2-478C5926FA55}" type="pres">
      <dgm:prSet presAssocID="{88711C09-2CDF-664E-9C12-E16D608356E5}" presName="sibTrans" presStyleCnt="0"/>
      <dgm:spPr/>
    </dgm:pt>
    <dgm:pt modelId="{91C94B12-90C1-6348-8B60-9AF1582AAAFE}" type="pres">
      <dgm:prSet presAssocID="{6C280A54-FBE3-2C4A-BF65-87BCD28B998A}" presName="composite" presStyleCnt="0"/>
      <dgm:spPr/>
    </dgm:pt>
    <dgm:pt modelId="{A5FADC04-4369-7449-B56C-660C5759B17D}" type="pres">
      <dgm:prSet presAssocID="{6C280A54-FBE3-2C4A-BF65-87BCD28B998A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DE6A424-D5EB-BF49-85C1-FBA0ADE01E18}" type="pres">
      <dgm:prSet presAssocID="{6C280A54-FBE3-2C4A-BF65-87BCD28B998A}" presName="rect2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8000" r="-68000"/>
          </a:stretch>
        </a:blipFill>
      </dgm:spPr>
    </dgm:pt>
    <dgm:pt modelId="{BEA8B4ED-4F31-3047-B463-17D49C737010}" type="pres">
      <dgm:prSet presAssocID="{0CEB5EA7-0EB2-B149-8B79-8A93D4D27E35}" presName="sibTrans" presStyleCnt="0"/>
      <dgm:spPr/>
    </dgm:pt>
    <dgm:pt modelId="{341E7F08-6B0D-7E4C-B953-BE661E35DF33}" type="pres">
      <dgm:prSet presAssocID="{8C66A643-A85C-4D4D-92F9-A206A656F5B2}" presName="composite" presStyleCnt="0"/>
      <dgm:spPr/>
    </dgm:pt>
    <dgm:pt modelId="{58DA9CDF-621F-7345-B405-52AC5A64240A}" type="pres">
      <dgm:prSet presAssocID="{8C66A643-A85C-4D4D-92F9-A206A656F5B2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6A00F96-CF84-BE44-9121-6FDF486EE34E}" type="pres">
      <dgm:prSet presAssocID="{8C66A643-A85C-4D4D-92F9-A206A656F5B2}" presName="rect2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</dgm:spPr>
    </dgm:pt>
  </dgm:ptLst>
  <dgm:cxnLst>
    <dgm:cxn modelId="{D7C39019-6950-AB4F-8FD2-BBF51A500CA7}" type="presOf" srcId="{6C280A54-FBE3-2C4A-BF65-87BCD28B998A}" destId="{A5FADC04-4369-7449-B56C-660C5759B17D}" srcOrd="0" destOrd="0" presId="urn:microsoft.com/office/officeart/2008/layout/PictureStrips"/>
    <dgm:cxn modelId="{8F98974F-1117-C340-BDED-F0AF29715F0F}" type="presOf" srcId="{8C66A643-A85C-4D4D-92F9-A206A656F5B2}" destId="{58DA9CDF-621F-7345-B405-52AC5A64240A}" srcOrd="0" destOrd="0" presId="urn:microsoft.com/office/officeart/2008/layout/PictureStrips"/>
    <dgm:cxn modelId="{DA34C1DE-827E-C54D-B5CD-AC54E476CD2B}" srcId="{7B80A092-306A-584E-A3AF-7E9D7AD9F9BD}" destId="{A6FD7451-AB30-764B-98D5-319A9C522973}" srcOrd="0" destOrd="0" parTransId="{2634960B-097C-AE4C-969D-538440875BF8}" sibTransId="{88711C09-2CDF-664E-9C12-E16D608356E5}"/>
    <dgm:cxn modelId="{61C62D66-B92F-6A43-85DC-0CAE4E7B2D51}" srcId="{7B80A092-306A-584E-A3AF-7E9D7AD9F9BD}" destId="{6C280A54-FBE3-2C4A-BF65-87BCD28B998A}" srcOrd="1" destOrd="0" parTransId="{662A2235-1F1C-2F40-AFD6-BA80D62B2E48}" sibTransId="{0CEB5EA7-0EB2-B149-8B79-8A93D4D27E35}"/>
    <dgm:cxn modelId="{8F1A6EAC-267A-B34A-9C63-7D251E1A213C}" srcId="{7B80A092-306A-584E-A3AF-7E9D7AD9F9BD}" destId="{8C66A643-A85C-4D4D-92F9-A206A656F5B2}" srcOrd="2" destOrd="0" parTransId="{8186EE90-6C30-1B42-9926-E2943F6BE184}" sibTransId="{D7FD1172-E780-E94A-BB5B-D591C5548FA2}"/>
    <dgm:cxn modelId="{632BDC94-BB86-A24F-8F9D-CA77E5FEA09C}" type="presOf" srcId="{A6FD7451-AB30-764B-98D5-319A9C522973}" destId="{6ADC6BC3-4918-7040-B58C-AEFE4F0EE5F2}" srcOrd="0" destOrd="0" presId="urn:microsoft.com/office/officeart/2008/layout/PictureStrips"/>
    <dgm:cxn modelId="{59790135-7001-404F-8419-818193330593}" type="presOf" srcId="{7B80A092-306A-584E-A3AF-7E9D7AD9F9BD}" destId="{ACB1FDE0-A662-F843-AB4B-8AFC59ECB7DF}" srcOrd="0" destOrd="0" presId="urn:microsoft.com/office/officeart/2008/layout/PictureStrips"/>
    <dgm:cxn modelId="{7A2C34AD-D6F1-3D4B-B4CB-FD7DA2F8FC82}" type="presParOf" srcId="{ACB1FDE0-A662-F843-AB4B-8AFC59ECB7DF}" destId="{8231D005-5B85-6A45-80A2-969888EA2285}" srcOrd="0" destOrd="0" presId="urn:microsoft.com/office/officeart/2008/layout/PictureStrips"/>
    <dgm:cxn modelId="{A042794B-F217-C14F-84B7-03F88AE7E281}" type="presParOf" srcId="{8231D005-5B85-6A45-80A2-969888EA2285}" destId="{6ADC6BC3-4918-7040-B58C-AEFE4F0EE5F2}" srcOrd="0" destOrd="0" presId="urn:microsoft.com/office/officeart/2008/layout/PictureStrips"/>
    <dgm:cxn modelId="{939EC87C-C249-7845-888B-5247BB94B9C1}" type="presParOf" srcId="{8231D005-5B85-6A45-80A2-969888EA2285}" destId="{64D76308-39F3-9641-A0B6-8FC8342A18B0}" srcOrd="1" destOrd="0" presId="urn:microsoft.com/office/officeart/2008/layout/PictureStrips"/>
    <dgm:cxn modelId="{301A1382-50B8-9D44-878C-1E5881F5CA7B}" type="presParOf" srcId="{ACB1FDE0-A662-F843-AB4B-8AFC59ECB7DF}" destId="{CD328472-E038-1345-A0C2-478C5926FA55}" srcOrd="1" destOrd="0" presId="urn:microsoft.com/office/officeart/2008/layout/PictureStrips"/>
    <dgm:cxn modelId="{863F7509-AC2A-6545-B49E-DA1F5221A4F4}" type="presParOf" srcId="{ACB1FDE0-A662-F843-AB4B-8AFC59ECB7DF}" destId="{91C94B12-90C1-6348-8B60-9AF1582AAAFE}" srcOrd="2" destOrd="0" presId="urn:microsoft.com/office/officeart/2008/layout/PictureStrips"/>
    <dgm:cxn modelId="{14E82303-6CC4-0344-9A0F-54829B7B83CD}" type="presParOf" srcId="{91C94B12-90C1-6348-8B60-9AF1582AAAFE}" destId="{A5FADC04-4369-7449-B56C-660C5759B17D}" srcOrd="0" destOrd="0" presId="urn:microsoft.com/office/officeart/2008/layout/PictureStrips"/>
    <dgm:cxn modelId="{9FD6FCA7-1764-5C43-82C3-8E69E7E71A4D}" type="presParOf" srcId="{91C94B12-90C1-6348-8B60-9AF1582AAAFE}" destId="{5DE6A424-D5EB-BF49-85C1-FBA0ADE01E18}" srcOrd="1" destOrd="0" presId="urn:microsoft.com/office/officeart/2008/layout/PictureStrips"/>
    <dgm:cxn modelId="{EFF4C447-36B7-E448-BF40-52CE6AA6A0F0}" type="presParOf" srcId="{ACB1FDE0-A662-F843-AB4B-8AFC59ECB7DF}" destId="{BEA8B4ED-4F31-3047-B463-17D49C737010}" srcOrd="3" destOrd="0" presId="urn:microsoft.com/office/officeart/2008/layout/PictureStrips"/>
    <dgm:cxn modelId="{B0B04BA2-DE1E-AA48-BA08-CA03899AE652}" type="presParOf" srcId="{ACB1FDE0-A662-F843-AB4B-8AFC59ECB7DF}" destId="{341E7F08-6B0D-7E4C-B953-BE661E35DF33}" srcOrd="4" destOrd="0" presId="urn:microsoft.com/office/officeart/2008/layout/PictureStrips"/>
    <dgm:cxn modelId="{A4C55EB6-F093-2046-AEB4-23D570F1928E}" type="presParOf" srcId="{341E7F08-6B0D-7E4C-B953-BE661E35DF33}" destId="{58DA9CDF-621F-7345-B405-52AC5A64240A}" srcOrd="0" destOrd="0" presId="urn:microsoft.com/office/officeart/2008/layout/PictureStrips"/>
    <dgm:cxn modelId="{3971EAE8-4CC0-1241-91BC-91E3EDA8BD4E}" type="presParOf" srcId="{341E7F08-6B0D-7E4C-B953-BE661E35DF33}" destId="{66A00F96-CF84-BE44-9121-6FDF486EE34E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0155CD-E98F-9A44-8055-8F753341FC29}" type="doc">
      <dgm:prSet loTypeId="urn:microsoft.com/office/officeart/2005/8/layout/cycle1" loCatId="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351128A-8920-C54F-AC75-5CB0A466B010}">
      <dgm:prSet custT="1"/>
      <dgm:spPr/>
      <dgm:t>
        <a:bodyPr/>
        <a:lstStyle/>
        <a:p>
          <a:pPr rtl="0"/>
          <a:r>
            <a:rPr lang="fr-LU" sz="1400" dirty="0" smtClean="0"/>
            <a:t>établir un bilan de votre patrimoine:</a:t>
          </a:r>
          <a:endParaRPr lang="fr-FR" sz="1400" dirty="0"/>
        </a:p>
      </dgm:t>
    </dgm:pt>
    <dgm:pt modelId="{E00BA0F6-D4B4-3742-AAC8-607F06E4D443}" type="parTrans" cxnId="{6F5F4142-0864-8D48-BC3E-335F6B4C2F16}">
      <dgm:prSet/>
      <dgm:spPr/>
      <dgm:t>
        <a:bodyPr/>
        <a:lstStyle/>
        <a:p>
          <a:endParaRPr lang="fr-FR"/>
        </a:p>
      </dgm:t>
    </dgm:pt>
    <dgm:pt modelId="{D5AC7724-E872-8B4D-BA19-81E6B1443232}" type="sibTrans" cxnId="{6F5F4142-0864-8D48-BC3E-335F6B4C2F16}">
      <dgm:prSet/>
      <dgm:spPr/>
      <dgm:t>
        <a:bodyPr/>
        <a:lstStyle/>
        <a:p>
          <a:endParaRPr lang="fr-FR"/>
        </a:p>
      </dgm:t>
    </dgm:pt>
    <dgm:pt modelId="{38A34428-9BBC-354E-9CA6-46998B93E8DD}">
      <dgm:prSet custT="1"/>
      <dgm:spPr/>
      <dgm:t>
        <a:bodyPr/>
        <a:lstStyle/>
        <a:p>
          <a:pPr rtl="0"/>
          <a:r>
            <a:rPr lang="fr-LU" sz="1400" dirty="0" smtClean="0"/>
            <a:t>recenser les  biens et les dettes de manière précise</a:t>
          </a:r>
          <a:endParaRPr lang="fr-FR" sz="1400" dirty="0"/>
        </a:p>
      </dgm:t>
    </dgm:pt>
    <dgm:pt modelId="{7E3C7190-EDC6-0740-82A5-193AC64BFA59}" type="parTrans" cxnId="{64AB89CC-785F-0D4A-94CB-C2BC93899CA3}">
      <dgm:prSet/>
      <dgm:spPr/>
      <dgm:t>
        <a:bodyPr/>
        <a:lstStyle/>
        <a:p>
          <a:endParaRPr lang="fr-FR"/>
        </a:p>
      </dgm:t>
    </dgm:pt>
    <dgm:pt modelId="{9BBB05EF-35D8-F74F-91AF-E37C51436945}" type="sibTrans" cxnId="{64AB89CC-785F-0D4A-94CB-C2BC93899CA3}">
      <dgm:prSet/>
      <dgm:spPr/>
      <dgm:t>
        <a:bodyPr/>
        <a:lstStyle/>
        <a:p>
          <a:endParaRPr lang="fr-FR"/>
        </a:p>
      </dgm:t>
    </dgm:pt>
    <dgm:pt modelId="{55E33476-4214-DA4F-9C00-222E039C425E}">
      <dgm:prSet/>
      <dgm:spPr/>
      <dgm:t>
        <a:bodyPr/>
        <a:lstStyle/>
        <a:p>
          <a:pPr rtl="0"/>
          <a:r>
            <a:rPr lang="fr-LU" dirty="0" smtClean="0"/>
            <a:t>recenser vos héritiers</a:t>
          </a:r>
          <a:endParaRPr lang="fr-FR" dirty="0"/>
        </a:p>
      </dgm:t>
    </dgm:pt>
    <dgm:pt modelId="{2FBE576F-D862-B44A-8046-DCCAE9827C4C}" type="parTrans" cxnId="{DBF38666-E073-644B-8745-8F749FC85F91}">
      <dgm:prSet/>
      <dgm:spPr/>
      <dgm:t>
        <a:bodyPr/>
        <a:lstStyle/>
        <a:p>
          <a:endParaRPr lang="fr-FR"/>
        </a:p>
      </dgm:t>
    </dgm:pt>
    <dgm:pt modelId="{D17F4E17-F79A-FA48-BD69-ACDD8239C439}" type="sibTrans" cxnId="{DBF38666-E073-644B-8745-8F749FC85F91}">
      <dgm:prSet/>
      <dgm:spPr/>
      <dgm:t>
        <a:bodyPr/>
        <a:lstStyle/>
        <a:p>
          <a:endParaRPr lang="fr-FR"/>
        </a:p>
      </dgm:t>
    </dgm:pt>
    <dgm:pt modelId="{9BCD8FF3-5FC9-FC4A-AFD0-524E8A87D932}">
      <dgm:prSet/>
      <dgm:spPr/>
      <dgm:t>
        <a:bodyPr/>
        <a:lstStyle/>
        <a:p>
          <a:pPr rtl="0"/>
          <a:r>
            <a:rPr lang="fr-FR" dirty="0" smtClean="0"/>
            <a:t>déterminer vos objectifs</a:t>
          </a:r>
          <a:endParaRPr lang="fr-FR" dirty="0"/>
        </a:p>
      </dgm:t>
    </dgm:pt>
    <dgm:pt modelId="{21FEA5AF-2CE7-4741-ADB2-4B53622BC704}" type="parTrans" cxnId="{CF4DE4AD-6DA8-884D-82F4-00A3A9E33713}">
      <dgm:prSet/>
      <dgm:spPr/>
      <dgm:t>
        <a:bodyPr/>
        <a:lstStyle/>
        <a:p>
          <a:endParaRPr lang="fr-FR"/>
        </a:p>
      </dgm:t>
    </dgm:pt>
    <dgm:pt modelId="{2336E63E-B34C-E843-96F6-65EB4BA8447D}" type="sibTrans" cxnId="{CF4DE4AD-6DA8-884D-82F4-00A3A9E33713}">
      <dgm:prSet/>
      <dgm:spPr/>
      <dgm:t>
        <a:bodyPr/>
        <a:lstStyle/>
        <a:p>
          <a:endParaRPr lang="fr-FR"/>
        </a:p>
      </dgm:t>
    </dgm:pt>
    <dgm:pt modelId="{25203132-5B26-7449-97C1-39B4E7E4F78B}">
      <dgm:prSet custT="1"/>
      <dgm:spPr/>
      <dgm:t>
        <a:bodyPr/>
        <a:lstStyle/>
        <a:p>
          <a:pPr rtl="0"/>
          <a:r>
            <a:rPr lang="fr-LU" sz="1400" dirty="0" smtClean="0"/>
            <a:t>Si vous êtes marié, il faut vérifier le régime matrimonial qui vous est applicable</a:t>
          </a:r>
          <a:endParaRPr lang="fr-FR" sz="1400" dirty="0"/>
        </a:p>
      </dgm:t>
    </dgm:pt>
    <dgm:pt modelId="{719B9BF9-7606-4E4F-9357-47EC886FB6A0}" type="parTrans" cxnId="{430FDAEF-1E8F-0E41-A82A-9B70DD76B6DE}">
      <dgm:prSet/>
      <dgm:spPr/>
      <dgm:t>
        <a:bodyPr/>
        <a:lstStyle/>
        <a:p>
          <a:endParaRPr lang="fr-FR"/>
        </a:p>
      </dgm:t>
    </dgm:pt>
    <dgm:pt modelId="{B0CF3214-3EB8-BC41-8C73-E95195256D0E}" type="sibTrans" cxnId="{430FDAEF-1E8F-0E41-A82A-9B70DD76B6DE}">
      <dgm:prSet/>
      <dgm:spPr/>
      <dgm:t>
        <a:bodyPr/>
        <a:lstStyle/>
        <a:p>
          <a:endParaRPr lang="fr-FR"/>
        </a:p>
      </dgm:t>
    </dgm:pt>
    <dgm:pt modelId="{8416FEC8-981F-434A-AF9A-52B8886E70B3}">
      <dgm:prSet/>
      <dgm:spPr/>
      <dgm:t>
        <a:bodyPr/>
        <a:lstStyle/>
        <a:p>
          <a:pPr rtl="0"/>
          <a:r>
            <a:rPr lang="fr-FR" dirty="0" smtClean="0"/>
            <a:t>comparer les différentes lois qui pourraient s’appliquer</a:t>
          </a:r>
          <a:endParaRPr lang="fr-FR" dirty="0"/>
        </a:p>
      </dgm:t>
    </dgm:pt>
    <dgm:pt modelId="{9B9DDE89-1930-1248-AAB6-8370BD61571A}" type="parTrans" cxnId="{D515C51F-E844-F54D-A194-A770C2062700}">
      <dgm:prSet/>
      <dgm:spPr/>
      <dgm:t>
        <a:bodyPr/>
        <a:lstStyle/>
        <a:p>
          <a:endParaRPr lang="fr-FR"/>
        </a:p>
      </dgm:t>
    </dgm:pt>
    <dgm:pt modelId="{F5A28198-7E22-6843-97CF-24F9DBE2D9E6}" type="sibTrans" cxnId="{D515C51F-E844-F54D-A194-A770C2062700}">
      <dgm:prSet/>
      <dgm:spPr/>
      <dgm:t>
        <a:bodyPr/>
        <a:lstStyle/>
        <a:p>
          <a:endParaRPr lang="fr-FR"/>
        </a:p>
      </dgm:t>
    </dgm:pt>
    <dgm:pt modelId="{6D6A6D7F-E878-3140-8646-B595EFBA0CF7}">
      <dgm:prSet/>
      <dgm:spPr/>
      <dgm:t>
        <a:bodyPr/>
        <a:lstStyle/>
        <a:p>
          <a:pPr rtl="0"/>
          <a:r>
            <a:rPr lang="fr-FR" dirty="0" smtClean="0"/>
            <a:t>retenir celle qui est la plus proche des objectifs poursuivis</a:t>
          </a:r>
          <a:endParaRPr lang="fr-FR" dirty="0"/>
        </a:p>
      </dgm:t>
    </dgm:pt>
    <dgm:pt modelId="{DDE23C93-6D5D-B546-B8CF-F141909D6768}" type="parTrans" cxnId="{F87E8058-884D-ED4C-8B05-E8842C763C7E}">
      <dgm:prSet/>
      <dgm:spPr/>
      <dgm:t>
        <a:bodyPr/>
        <a:lstStyle/>
        <a:p>
          <a:endParaRPr lang="fr-FR"/>
        </a:p>
      </dgm:t>
    </dgm:pt>
    <dgm:pt modelId="{45A6E278-ACDE-BB44-9D3E-491204CA41DE}" type="sibTrans" cxnId="{F87E8058-884D-ED4C-8B05-E8842C763C7E}">
      <dgm:prSet/>
      <dgm:spPr/>
      <dgm:t>
        <a:bodyPr/>
        <a:lstStyle/>
        <a:p>
          <a:endParaRPr lang="fr-FR"/>
        </a:p>
      </dgm:t>
    </dgm:pt>
    <dgm:pt modelId="{1FAD189A-79A4-E848-8AC3-EF98DCD1C86A}">
      <dgm:prSet/>
      <dgm:spPr/>
      <dgm:t>
        <a:bodyPr/>
        <a:lstStyle/>
        <a:p>
          <a:pPr rtl="0"/>
          <a:r>
            <a:rPr lang="fr-FR" dirty="0" smtClean="0"/>
            <a:t> Prendre </a:t>
          </a:r>
          <a:r>
            <a:rPr lang="fr-FR" dirty="0" smtClean="0"/>
            <a:t>en considération la </a:t>
          </a:r>
          <a:r>
            <a:rPr lang="fr-FR" dirty="0" smtClean="0"/>
            <a:t>fiscalité          -&gt; mettre en place des correctifs le cas échéant</a:t>
          </a:r>
          <a:endParaRPr lang="fr-FR" dirty="0"/>
        </a:p>
      </dgm:t>
    </dgm:pt>
    <dgm:pt modelId="{003F2114-571C-524E-A8AA-06F0A434637A}" type="parTrans" cxnId="{000D6412-7901-B447-ACDC-849144DEFF0E}">
      <dgm:prSet/>
      <dgm:spPr/>
      <dgm:t>
        <a:bodyPr/>
        <a:lstStyle/>
        <a:p>
          <a:endParaRPr lang="fr-FR"/>
        </a:p>
      </dgm:t>
    </dgm:pt>
    <dgm:pt modelId="{B8AB1357-C4EB-B646-A344-A701B2C5E9D8}" type="sibTrans" cxnId="{000D6412-7901-B447-ACDC-849144DEFF0E}">
      <dgm:prSet/>
      <dgm:spPr/>
      <dgm:t>
        <a:bodyPr/>
        <a:lstStyle/>
        <a:p>
          <a:endParaRPr lang="fr-FR"/>
        </a:p>
      </dgm:t>
    </dgm:pt>
    <dgm:pt modelId="{9F918ACE-A331-624B-B614-7CB0556C925C}" type="pres">
      <dgm:prSet presAssocID="{5F0155CD-E98F-9A44-8055-8F753341FC2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DF96308-4FC4-8945-AE10-054868B8A344}" type="pres">
      <dgm:prSet presAssocID="{7351128A-8920-C54F-AC75-5CB0A466B010}" presName="dummy" presStyleCnt="0"/>
      <dgm:spPr/>
    </dgm:pt>
    <dgm:pt modelId="{6E16246F-3ED0-FD4C-9F8E-5F51C0CE06D1}" type="pres">
      <dgm:prSet presAssocID="{7351128A-8920-C54F-AC75-5CB0A466B010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FA8CE2C-16CE-C544-875B-2011B4AA8D85}" type="pres">
      <dgm:prSet presAssocID="{D5AC7724-E872-8B4D-BA19-81E6B1443232}" presName="sibTrans" presStyleLbl="node1" presStyleIdx="0" presStyleCnt="5"/>
      <dgm:spPr/>
      <dgm:t>
        <a:bodyPr/>
        <a:lstStyle/>
        <a:p>
          <a:endParaRPr lang="fr-FR"/>
        </a:p>
      </dgm:t>
    </dgm:pt>
    <dgm:pt modelId="{7BD825D0-94C7-C54A-8829-CAFEE46DEF1E}" type="pres">
      <dgm:prSet presAssocID="{55E33476-4214-DA4F-9C00-222E039C425E}" presName="dummy" presStyleCnt="0"/>
      <dgm:spPr/>
    </dgm:pt>
    <dgm:pt modelId="{144F0D8E-BC2D-BD49-951E-456461448CFE}" type="pres">
      <dgm:prSet presAssocID="{55E33476-4214-DA4F-9C00-222E039C425E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A8C6A42-4219-F348-92A0-F623FFA734C8}" type="pres">
      <dgm:prSet presAssocID="{D17F4E17-F79A-FA48-BD69-ACDD8239C439}" presName="sibTrans" presStyleLbl="node1" presStyleIdx="1" presStyleCnt="5"/>
      <dgm:spPr/>
      <dgm:t>
        <a:bodyPr/>
        <a:lstStyle/>
        <a:p>
          <a:endParaRPr lang="fr-FR"/>
        </a:p>
      </dgm:t>
    </dgm:pt>
    <dgm:pt modelId="{A246A9EF-9CF8-BB4F-9692-2BFCCAAEDC72}" type="pres">
      <dgm:prSet presAssocID="{9BCD8FF3-5FC9-FC4A-AFD0-524E8A87D932}" presName="dummy" presStyleCnt="0"/>
      <dgm:spPr/>
    </dgm:pt>
    <dgm:pt modelId="{5AC48A1D-DC3D-3C48-8BAE-6CA06C7F3126}" type="pres">
      <dgm:prSet presAssocID="{9BCD8FF3-5FC9-FC4A-AFD0-524E8A87D932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E12E9D4-8B0D-0343-BC7A-27D921EAC2BE}" type="pres">
      <dgm:prSet presAssocID="{2336E63E-B34C-E843-96F6-65EB4BA8447D}" presName="sibTrans" presStyleLbl="node1" presStyleIdx="2" presStyleCnt="5"/>
      <dgm:spPr/>
      <dgm:t>
        <a:bodyPr/>
        <a:lstStyle/>
        <a:p>
          <a:endParaRPr lang="fr-FR"/>
        </a:p>
      </dgm:t>
    </dgm:pt>
    <dgm:pt modelId="{B0CF52B8-2C40-374C-8883-2BCCC3092594}" type="pres">
      <dgm:prSet presAssocID="{8416FEC8-981F-434A-AF9A-52B8886E70B3}" presName="dummy" presStyleCnt="0"/>
      <dgm:spPr/>
    </dgm:pt>
    <dgm:pt modelId="{B753443E-4448-6146-BFC6-BE7F7D93614E}" type="pres">
      <dgm:prSet presAssocID="{8416FEC8-981F-434A-AF9A-52B8886E70B3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DE1F782-DD30-A442-B6EF-B13824739804}" type="pres">
      <dgm:prSet presAssocID="{F5A28198-7E22-6843-97CF-24F9DBE2D9E6}" presName="sibTrans" presStyleLbl="node1" presStyleIdx="3" presStyleCnt="5"/>
      <dgm:spPr/>
      <dgm:t>
        <a:bodyPr/>
        <a:lstStyle/>
        <a:p>
          <a:endParaRPr lang="fr-FR"/>
        </a:p>
      </dgm:t>
    </dgm:pt>
    <dgm:pt modelId="{F119ADF4-D979-3C40-A9D5-C0594A3F7A4E}" type="pres">
      <dgm:prSet presAssocID="{1FAD189A-79A4-E848-8AC3-EF98DCD1C86A}" presName="dummy" presStyleCnt="0"/>
      <dgm:spPr/>
    </dgm:pt>
    <dgm:pt modelId="{E3BAF296-0F8B-724E-9EEF-57CD714B130A}" type="pres">
      <dgm:prSet presAssocID="{1FAD189A-79A4-E848-8AC3-EF98DCD1C86A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EB8DD4F-CAF4-2A44-882D-6A49293F0C50}" type="pres">
      <dgm:prSet presAssocID="{B8AB1357-C4EB-B646-A344-A701B2C5E9D8}" presName="sibTrans" presStyleLbl="node1" presStyleIdx="4" presStyleCnt="5"/>
      <dgm:spPr/>
      <dgm:t>
        <a:bodyPr/>
        <a:lstStyle/>
        <a:p>
          <a:endParaRPr lang="fr-FR"/>
        </a:p>
      </dgm:t>
    </dgm:pt>
  </dgm:ptLst>
  <dgm:cxnLst>
    <dgm:cxn modelId="{3D86CF88-8E43-D243-A1FE-E254EDE99B85}" type="presOf" srcId="{9BCD8FF3-5FC9-FC4A-AFD0-524E8A87D932}" destId="{5AC48A1D-DC3D-3C48-8BAE-6CA06C7F3126}" srcOrd="0" destOrd="0" presId="urn:microsoft.com/office/officeart/2005/8/layout/cycle1"/>
    <dgm:cxn modelId="{07E35303-56D2-534A-9BB0-BBE174E6A0E6}" type="presOf" srcId="{25203132-5B26-7449-97C1-39B4E7E4F78B}" destId="{6E16246F-3ED0-FD4C-9F8E-5F51C0CE06D1}" srcOrd="0" destOrd="2" presId="urn:microsoft.com/office/officeart/2005/8/layout/cycle1"/>
    <dgm:cxn modelId="{DBF38666-E073-644B-8745-8F749FC85F91}" srcId="{5F0155CD-E98F-9A44-8055-8F753341FC29}" destId="{55E33476-4214-DA4F-9C00-222E039C425E}" srcOrd="1" destOrd="0" parTransId="{2FBE576F-D862-B44A-8046-DCCAE9827C4C}" sibTransId="{D17F4E17-F79A-FA48-BD69-ACDD8239C439}"/>
    <dgm:cxn modelId="{430FDAEF-1E8F-0E41-A82A-9B70DD76B6DE}" srcId="{7351128A-8920-C54F-AC75-5CB0A466B010}" destId="{25203132-5B26-7449-97C1-39B4E7E4F78B}" srcOrd="1" destOrd="0" parTransId="{719B9BF9-7606-4E4F-9357-47EC886FB6A0}" sibTransId="{B0CF3214-3EB8-BC41-8C73-E95195256D0E}"/>
    <dgm:cxn modelId="{CF4DE4AD-6DA8-884D-82F4-00A3A9E33713}" srcId="{5F0155CD-E98F-9A44-8055-8F753341FC29}" destId="{9BCD8FF3-5FC9-FC4A-AFD0-524E8A87D932}" srcOrd="2" destOrd="0" parTransId="{21FEA5AF-2CE7-4741-ADB2-4B53622BC704}" sibTransId="{2336E63E-B34C-E843-96F6-65EB4BA8447D}"/>
    <dgm:cxn modelId="{41E0855A-1D06-0940-BCB2-8C9DB94B2C2D}" type="presOf" srcId="{D17F4E17-F79A-FA48-BD69-ACDD8239C439}" destId="{FA8C6A42-4219-F348-92A0-F623FFA734C8}" srcOrd="0" destOrd="0" presId="urn:microsoft.com/office/officeart/2005/8/layout/cycle1"/>
    <dgm:cxn modelId="{64AB89CC-785F-0D4A-94CB-C2BC93899CA3}" srcId="{7351128A-8920-C54F-AC75-5CB0A466B010}" destId="{38A34428-9BBC-354E-9CA6-46998B93E8DD}" srcOrd="0" destOrd="0" parTransId="{7E3C7190-EDC6-0740-82A5-193AC64BFA59}" sibTransId="{9BBB05EF-35D8-F74F-91AF-E37C51436945}"/>
    <dgm:cxn modelId="{E98D8021-EA92-524E-9596-4DEE1799ECC4}" type="presOf" srcId="{1FAD189A-79A4-E848-8AC3-EF98DCD1C86A}" destId="{E3BAF296-0F8B-724E-9EEF-57CD714B130A}" srcOrd="0" destOrd="0" presId="urn:microsoft.com/office/officeart/2005/8/layout/cycle1"/>
    <dgm:cxn modelId="{D9BA876C-1623-9A43-9C8A-8749E6CF9E08}" type="presOf" srcId="{55E33476-4214-DA4F-9C00-222E039C425E}" destId="{144F0D8E-BC2D-BD49-951E-456461448CFE}" srcOrd="0" destOrd="0" presId="urn:microsoft.com/office/officeart/2005/8/layout/cycle1"/>
    <dgm:cxn modelId="{76748513-4ED7-8E4A-ACD1-EE5B10F63C66}" type="presOf" srcId="{5F0155CD-E98F-9A44-8055-8F753341FC29}" destId="{9F918ACE-A331-624B-B614-7CB0556C925C}" srcOrd="0" destOrd="0" presId="urn:microsoft.com/office/officeart/2005/8/layout/cycle1"/>
    <dgm:cxn modelId="{9F91F1A1-1FD1-0442-A320-4E952CAC4C52}" type="presOf" srcId="{7351128A-8920-C54F-AC75-5CB0A466B010}" destId="{6E16246F-3ED0-FD4C-9F8E-5F51C0CE06D1}" srcOrd="0" destOrd="0" presId="urn:microsoft.com/office/officeart/2005/8/layout/cycle1"/>
    <dgm:cxn modelId="{8A18E90F-3458-D84F-A646-447C6A093F55}" type="presOf" srcId="{38A34428-9BBC-354E-9CA6-46998B93E8DD}" destId="{6E16246F-3ED0-FD4C-9F8E-5F51C0CE06D1}" srcOrd="0" destOrd="1" presId="urn:microsoft.com/office/officeart/2005/8/layout/cycle1"/>
    <dgm:cxn modelId="{A654B7F7-307B-1943-92DE-BC97FE186187}" type="presOf" srcId="{D5AC7724-E872-8B4D-BA19-81E6B1443232}" destId="{7FA8CE2C-16CE-C544-875B-2011B4AA8D85}" srcOrd="0" destOrd="0" presId="urn:microsoft.com/office/officeart/2005/8/layout/cycle1"/>
    <dgm:cxn modelId="{491B7F7F-DAC6-2147-B212-B21BF4A8CDA3}" type="presOf" srcId="{6D6A6D7F-E878-3140-8646-B595EFBA0CF7}" destId="{B753443E-4448-6146-BFC6-BE7F7D93614E}" srcOrd="0" destOrd="1" presId="urn:microsoft.com/office/officeart/2005/8/layout/cycle1"/>
    <dgm:cxn modelId="{B875B7CE-4292-2D4F-A474-0971F0944A5B}" type="presOf" srcId="{8416FEC8-981F-434A-AF9A-52B8886E70B3}" destId="{B753443E-4448-6146-BFC6-BE7F7D93614E}" srcOrd="0" destOrd="0" presId="urn:microsoft.com/office/officeart/2005/8/layout/cycle1"/>
    <dgm:cxn modelId="{000D6412-7901-B447-ACDC-849144DEFF0E}" srcId="{5F0155CD-E98F-9A44-8055-8F753341FC29}" destId="{1FAD189A-79A4-E848-8AC3-EF98DCD1C86A}" srcOrd="4" destOrd="0" parTransId="{003F2114-571C-524E-A8AA-06F0A434637A}" sibTransId="{B8AB1357-C4EB-B646-A344-A701B2C5E9D8}"/>
    <dgm:cxn modelId="{F87E8058-884D-ED4C-8B05-E8842C763C7E}" srcId="{8416FEC8-981F-434A-AF9A-52B8886E70B3}" destId="{6D6A6D7F-E878-3140-8646-B595EFBA0CF7}" srcOrd="0" destOrd="0" parTransId="{DDE23C93-6D5D-B546-B8CF-F141909D6768}" sibTransId="{45A6E278-ACDE-BB44-9D3E-491204CA41DE}"/>
    <dgm:cxn modelId="{86DAE69C-B625-2342-B7B1-C9606D6F8F47}" type="presOf" srcId="{B8AB1357-C4EB-B646-A344-A701B2C5E9D8}" destId="{DEB8DD4F-CAF4-2A44-882D-6A49293F0C50}" srcOrd="0" destOrd="0" presId="urn:microsoft.com/office/officeart/2005/8/layout/cycle1"/>
    <dgm:cxn modelId="{8BE179A7-7753-A548-8B34-06FA73A19CD2}" type="presOf" srcId="{F5A28198-7E22-6843-97CF-24F9DBE2D9E6}" destId="{3DE1F782-DD30-A442-B6EF-B13824739804}" srcOrd="0" destOrd="0" presId="urn:microsoft.com/office/officeart/2005/8/layout/cycle1"/>
    <dgm:cxn modelId="{261180EF-C898-C14F-880F-A935F9D100B9}" type="presOf" srcId="{2336E63E-B34C-E843-96F6-65EB4BA8447D}" destId="{5E12E9D4-8B0D-0343-BC7A-27D921EAC2BE}" srcOrd="0" destOrd="0" presId="urn:microsoft.com/office/officeart/2005/8/layout/cycle1"/>
    <dgm:cxn modelId="{6F5F4142-0864-8D48-BC3E-335F6B4C2F16}" srcId="{5F0155CD-E98F-9A44-8055-8F753341FC29}" destId="{7351128A-8920-C54F-AC75-5CB0A466B010}" srcOrd="0" destOrd="0" parTransId="{E00BA0F6-D4B4-3742-AAC8-607F06E4D443}" sibTransId="{D5AC7724-E872-8B4D-BA19-81E6B1443232}"/>
    <dgm:cxn modelId="{D515C51F-E844-F54D-A194-A770C2062700}" srcId="{5F0155CD-E98F-9A44-8055-8F753341FC29}" destId="{8416FEC8-981F-434A-AF9A-52B8886E70B3}" srcOrd="3" destOrd="0" parTransId="{9B9DDE89-1930-1248-AAB6-8370BD61571A}" sibTransId="{F5A28198-7E22-6843-97CF-24F9DBE2D9E6}"/>
    <dgm:cxn modelId="{C0847505-1F15-EB41-9CB0-5B476CE2D402}" type="presParOf" srcId="{9F918ACE-A331-624B-B614-7CB0556C925C}" destId="{EDF96308-4FC4-8945-AE10-054868B8A344}" srcOrd="0" destOrd="0" presId="urn:microsoft.com/office/officeart/2005/8/layout/cycle1"/>
    <dgm:cxn modelId="{EBDEF904-7C8F-3247-8723-D7885A93901F}" type="presParOf" srcId="{9F918ACE-A331-624B-B614-7CB0556C925C}" destId="{6E16246F-3ED0-FD4C-9F8E-5F51C0CE06D1}" srcOrd="1" destOrd="0" presId="urn:microsoft.com/office/officeart/2005/8/layout/cycle1"/>
    <dgm:cxn modelId="{46BE1460-9270-784F-8FA2-DD639BC8B83F}" type="presParOf" srcId="{9F918ACE-A331-624B-B614-7CB0556C925C}" destId="{7FA8CE2C-16CE-C544-875B-2011B4AA8D85}" srcOrd="2" destOrd="0" presId="urn:microsoft.com/office/officeart/2005/8/layout/cycle1"/>
    <dgm:cxn modelId="{9D68A9DA-8F9F-9F4A-BD93-A97D828EC92C}" type="presParOf" srcId="{9F918ACE-A331-624B-B614-7CB0556C925C}" destId="{7BD825D0-94C7-C54A-8829-CAFEE46DEF1E}" srcOrd="3" destOrd="0" presId="urn:microsoft.com/office/officeart/2005/8/layout/cycle1"/>
    <dgm:cxn modelId="{3007CFE7-9F2B-AA43-B6A0-67BE13CE6209}" type="presParOf" srcId="{9F918ACE-A331-624B-B614-7CB0556C925C}" destId="{144F0D8E-BC2D-BD49-951E-456461448CFE}" srcOrd="4" destOrd="0" presId="urn:microsoft.com/office/officeart/2005/8/layout/cycle1"/>
    <dgm:cxn modelId="{61FAEBCA-4D8B-144D-BB60-F5A3B847CC10}" type="presParOf" srcId="{9F918ACE-A331-624B-B614-7CB0556C925C}" destId="{FA8C6A42-4219-F348-92A0-F623FFA734C8}" srcOrd="5" destOrd="0" presId="urn:microsoft.com/office/officeart/2005/8/layout/cycle1"/>
    <dgm:cxn modelId="{CE9848BA-D1C4-0B4C-B0C5-F1A53742F52B}" type="presParOf" srcId="{9F918ACE-A331-624B-B614-7CB0556C925C}" destId="{A246A9EF-9CF8-BB4F-9692-2BFCCAAEDC72}" srcOrd="6" destOrd="0" presId="urn:microsoft.com/office/officeart/2005/8/layout/cycle1"/>
    <dgm:cxn modelId="{681C93DD-9EFE-844B-A48F-E06A55AF2070}" type="presParOf" srcId="{9F918ACE-A331-624B-B614-7CB0556C925C}" destId="{5AC48A1D-DC3D-3C48-8BAE-6CA06C7F3126}" srcOrd="7" destOrd="0" presId="urn:microsoft.com/office/officeart/2005/8/layout/cycle1"/>
    <dgm:cxn modelId="{DF40B106-7B5D-3149-B4F2-10C8BCF3EB0F}" type="presParOf" srcId="{9F918ACE-A331-624B-B614-7CB0556C925C}" destId="{5E12E9D4-8B0D-0343-BC7A-27D921EAC2BE}" srcOrd="8" destOrd="0" presId="urn:microsoft.com/office/officeart/2005/8/layout/cycle1"/>
    <dgm:cxn modelId="{A55F3F91-765D-1B4E-91BA-8B4243397084}" type="presParOf" srcId="{9F918ACE-A331-624B-B614-7CB0556C925C}" destId="{B0CF52B8-2C40-374C-8883-2BCCC3092594}" srcOrd="9" destOrd="0" presId="urn:microsoft.com/office/officeart/2005/8/layout/cycle1"/>
    <dgm:cxn modelId="{7613D341-DD02-BF4D-B726-6A382C6F1D31}" type="presParOf" srcId="{9F918ACE-A331-624B-B614-7CB0556C925C}" destId="{B753443E-4448-6146-BFC6-BE7F7D93614E}" srcOrd="10" destOrd="0" presId="urn:microsoft.com/office/officeart/2005/8/layout/cycle1"/>
    <dgm:cxn modelId="{CC1F7041-4CE5-E74D-B021-7C5278124A5E}" type="presParOf" srcId="{9F918ACE-A331-624B-B614-7CB0556C925C}" destId="{3DE1F782-DD30-A442-B6EF-B13824739804}" srcOrd="11" destOrd="0" presId="urn:microsoft.com/office/officeart/2005/8/layout/cycle1"/>
    <dgm:cxn modelId="{B0BE6ADB-EA1D-604A-AD12-E08689302E3E}" type="presParOf" srcId="{9F918ACE-A331-624B-B614-7CB0556C925C}" destId="{F119ADF4-D979-3C40-A9D5-C0594A3F7A4E}" srcOrd="12" destOrd="0" presId="urn:microsoft.com/office/officeart/2005/8/layout/cycle1"/>
    <dgm:cxn modelId="{8C82D5D7-37E3-444A-8FEF-A365A8F5DE3C}" type="presParOf" srcId="{9F918ACE-A331-624B-B614-7CB0556C925C}" destId="{E3BAF296-0F8B-724E-9EEF-57CD714B130A}" srcOrd="13" destOrd="0" presId="urn:microsoft.com/office/officeart/2005/8/layout/cycle1"/>
    <dgm:cxn modelId="{871483CD-0B0A-884F-AD40-D5D867321863}" type="presParOf" srcId="{9F918ACE-A331-624B-B614-7CB0556C925C}" destId="{DEB8DD4F-CAF4-2A44-882D-6A49293F0C50}" srcOrd="14" destOrd="0" presId="urn:microsoft.com/office/officeart/2005/8/layout/cycle1"/>
  </dgm:cxnLst>
  <dgm:bg>
    <a:noFill/>
  </dgm:bg>
  <dgm:whole>
    <a:ln w="28575" cmpd="sng"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21B1571-3C2D-1F4E-8266-75F051166352}" type="doc">
      <dgm:prSet loTypeId="urn:microsoft.com/office/officeart/2008/layout/HorizontalMultiLevelHierarchy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9B2B7ED-4B75-BC4E-ADE1-D157E0690474}">
      <dgm:prSet phldrT="[Texte]"/>
      <dgm:spPr/>
      <dgm:t>
        <a:bodyPr/>
        <a:lstStyle/>
        <a:p>
          <a:r>
            <a:rPr lang="fr-FR" dirty="0" smtClean="0"/>
            <a:t>Règlement (UE) N° 650/2012 </a:t>
          </a:r>
          <a:endParaRPr lang="fr-FR" dirty="0"/>
        </a:p>
      </dgm:t>
    </dgm:pt>
    <dgm:pt modelId="{07332A1F-CDE3-2D41-B15C-82DBA5B608C6}" type="parTrans" cxnId="{45C42FA8-7646-2E4E-AE3D-A8D2B9E7ACA0}">
      <dgm:prSet/>
      <dgm:spPr/>
      <dgm:t>
        <a:bodyPr/>
        <a:lstStyle/>
        <a:p>
          <a:endParaRPr lang="fr-FR"/>
        </a:p>
      </dgm:t>
    </dgm:pt>
    <dgm:pt modelId="{700170EF-309E-394D-A76D-5508CAB6AA0B}" type="sibTrans" cxnId="{45C42FA8-7646-2E4E-AE3D-A8D2B9E7ACA0}">
      <dgm:prSet/>
      <dgm:spPr/>
      <dgm:t>
        <a:bodyPr/>
        <a:lstStyle/>
        <a:p>
          <a:endParaRPr lang="fr-FR"/>
        </a:p>
      </dgm:t>
    </dgm:pt>
    <dgm:pt modelId="{7B429364-D2FE-E14A-8E0E-11AFD52FB1F1}">
      <dgm:prSet phldrT="[Texte]"/>
      <dgm:spPr/>
      <dgm:t>
        <a:bodyPr/>
        <a:lstStyle/>
        <a:p>
          <a:r>
            <a:rPr lang="fr-LU" b="0" i="0" u="none" dirty="0" smtClean="0"/>
            <a:t>Compétence fondée sur la résidence habituelle du défunt dans un Etat membre </a:t>
          </a:r>
          <a:endParaRPr lang="fr-FR" b="0" i="0" u="none" dirty="0"/>
        </a:p>
      </dgm:t>
    </dgm:pt>
    <dgm:pt modelId="{267A59D5-D896-5A43-85B9-62D7EA15AB17}" type="parTrans" cxnId="{FCDE8E9E-3C5D-ED4A-BBDA-2863563A9292}">
      <dgm:prSet/>
      <dgm:spPr/>
      <dgm:t>
        <a:bodyPr/>
        <a:lstStyle/>
        <a:p>
          <a:endParaRPr lang="fr-FR" dirty="0"/>
        </a:p>
      </dgm:t>
    </dgm:pt>
    <dgm:pt modelId="{CD93F149-C21F-3A47-BEF0-53EB1BCEAA94}" type="sibTrans" cxnId="{FCDE8E9E-3C5D-ED4A-BBDA-2863563A9292}">
      <dgm:prSet/>
      <dgm:spPr/>
      <dgm:t>
        <a:bodyPr/>
        <a:lstStyle/>
        <a:p>
          <a:endParaRPr lang="fr-FR"/>
        </a:p>
      </dgm:t>
    </dgm:pt>
    <dgm:pt modelId="{A4B6BF99-B370-1C41-BC72-89DE65FC30E8}">
      <dgm:prSet phldrT="[Texte]"/>
      <dgm:spPr/>
      <dgm:t>
        <a:bodyPr/>
        <a:lstStyle/>
        <a:p>
          <a:r>
            <a:rPr lang="fr-LU" b="0" i="0" u="none" dirty="0" smtClean="0"/>
            <a:t>Compétence d’un Etat membre fondée sur la présence de biens sur son territoire </a:t>
          </a:r>
          <a:endParaRPr lang="fr-FR" b="0" i="0" u="none" dirty="0"/>
        </a:p>
      </dgm:t>
    </dgm:pt>
    <dgm:pt modelId="{3FA5E47F-F680-4347-BD71-CB7463DD2CA3}" type="parTrans" cxnId="{E4ED6D4E-CD3A-CC40-8B8E-0170BB9F22CA}">
      <dgm:prSet/>
      <dgm:spPr/>
      <dgm:t>
        <a:bodyPr/>
        <a:lstStyle/>
        <a:p>
          <a:endParaRPr lang="fr-FR" dirty="0"/>
        </a:p>
      </dgm:t>
    </dgm:pt>
    <dgm:pt modelId="{EBCD158F-02AF-854E-87EB-1D2EC5F2255F}" type="sibTrans" cxnId="{E4ED6D4E-CD3A-CC40-8B8E-0170BB9F22CA}">
      <dgm:prSet/>
      <dgm:spPr/>
      <dgm:t>
        <a:bodyPr/>
        <a:lstStyle/>
        <a:p>
          <a:endParaRPr lang="fr-FR"/>
        </a:p>
      </dgm:t>
    </dgm:pt>
    <dgm:pt modelId="{66607645-ECE4-5541-982A-B38FD0F7818A}">
      <dgm:prSet phldrT="[Texte]"/>
      <dgm:spPr/>
      <dgm:t>
        <a:bodyPr/>
        <a:lstStyle/>
        <a:p>
          <a:r>
            <a:rPr lang="fr-LU" b="0" i="0" u="none" dirty="0" smtClean="0"/>
            <a:t>Règles particulières en cas d’élection de droit </a:t>
          </a:r>
          <a:endParaRPr lang="fr-FR" b="0" i="0" u="none" dirty="0"/>
        </a:p>
      </dgm:t>
    </dgm:pt>
    <dgm:pt modelId="{654F392D-C23B-434D-9821-AB6425DF632C}" type="parTrans" cxnId="{B859EFB5-7323-0040-A1D9-F3C862D5CB7F}">
      <dgm:prSet/>
      <dgm:spPr/>
      <dgm:t>
        <a:bodyPr/>
        <a:lstStyle/>
        <a:p>
          <a:endParaRPr lang="fr-FR"/>
        </a:p>
      </dgm:t>
    </dgm:pt>
    <dgm:pt modelId="{C62B848E-C4FB-3B4B-9B17-3EA32B2EB065}" type="sibTrans" cxnId="{B859EFB5-7323-0040-A1D9-F3C862D5CB7F}">
      <dgm:prSet/>
      <dgm:spPr/>
      <dgm:t>
        <a:bodyPr/>
        <a:lstStyle/>
        <a:p>
          <a:endParaRPr lang="fr-FR"/>
        </a:p>
      </dgm:t>
    </dgm:pt>
    <dgm:pt modelId="{6ADA4BB4-E8AD-B249-BA6D-42FE19E40EC9}">
      <dgm:prSet phldrT="[Texte]"/>
      <dgm:spPr/>
      <dgm:t>
        <a:bodyPr/>
        <a:lstStyle/>
        <a:p>
          <a:r>
            <a:rPr lang="fr-LU" b="0" i="0" u="none" dirty="0" smtClean="0"/>
            <a:t>For de nécessité</a:t>
          </a:r>
          <a:endParaRPr lang="fr-FR" b="0" i="0" u="none" dirty="0"/>
        </a:p>
      </dgm:t>
    </dgm:pt>
    <dgm:pt modelId="{D9D6132D-DF58-2549-92FD-7EFDA2FA5E1B}" type="parTrans" cxnId="{1E2CD2A1-E5EB-A940-9EA4-A551CABA33D0}">
      <dgm:prSet/>
      <dgm:spPr/>
      <dgm:t>
        <a:bodyPr/>
        <a:lstStyle/>
        <a:p>
          <a:endParaRPr lang="fr-FR"/>
        </a:p>
      </dgm:t>
    </dgm:pt>
    <dgm:pt modelId="{BD5E3542-6883-F544-AC30-45486DAEE856}" type="sibTrans" cxnId="{1E2CD2A1-E5EB-A940-9EA4-A551CABA33D0}">
      <dgm:prSet/>
      <dgm:spPr/>
      <dgm:t>
        <a:bodyPr/>
        <a:lstStyle/>
        <a:p>
          <a:endParaRPr lang="fr-FR"/>
        </a:p>
      </dgm:t>
    </dgm:pt>
    <dgm:pt modelId="{CCE2CBFB-E1AA-E244-B55A-8217147D5100}">
      <dgm:prSet phldrT="[Texte]"/>
      <dgm:spPr/>
      <dgm:t>
        <a:bodyPr/>
        <a:lstStyle/>
        <a:p>
          <a:pPr algn="ctr"/>
          <a:r>
            <a:rPr lang="fr-LU" b="0" i="0" u="none" dirty="0" smtClean="0"/>
            <a:t>Limitation de la procédure s’agissant des biens situés dans un Etat tiers </a:t>
          </a:r>
          <a:endParaRPr lang="fr-FR" b="0" i="0" u="none" dirty="0"/>
        </a:p>
      </dgm:t>
    </dgm:pt>
    <dgm:pt modelId="{C77FC69D-58A2-5840-ABF9-E3C6377B4473}" type="parTrans" cxnId="{83185DCD-062B-7741-B8D8-61605DD041C1}">
      <dgm:prSet/>
      <dgm:spPr/>
      <dgm:t>
        <a:bodyPr/>
        <a:lstStyle/>
        <a:p>
          <a:endParaRPr lang="fr-FR"/>
        </a:p>
      </dgm:t>
    </dgm:pt>
    <dgm:pt modelId="{2E46834C-30D3-C442-92A8-10101CBBD664}" type="sibTrans" cxnId="{83185DCD-062B-7741-B8D8-61605DD041C1}">
      <dgm:prSet/>
      <dgm:spPr/>
      <dgm:t>
        <a:bodyPr/>
        <a:lstStyle/>
        <a:p>
          <a:endParaRPr lang="fr-FR"/>
        </a:p>
      </dgm:t>
    </dgm:pt>
    <dgm:pt modelId="{2427D664-60E5-8148-977E-247E3DA86C6A}" type="pres">
      <dgm:prSet presAssocID="{721B1571-3C2D-1F4E-8266-75F05116635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44F9990-9CEC-8145-8BB8-BBC8756A0C07}" type="pres">
      <dgm:prSet presAssocID="{89B2B7ED-4B75-BC4E-ADE1-D157E0690474}" presName="root1" presStyleCnt="0"/>
      <dgm:spPr/>
    </dgm:pt>
    <dgm:pt modelId="{9C0B024D-3FA6-A947-BD99-51BEA084BEAA}" type="pres">
      <dgm:prSet presAssocID="{89B2B7ED-4B75-BC4E-ADE1-D157E069047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6A90E20-DD60-3A43-BB68-4B54038C0C13}" type="pres">
      <dgm:prSet presAssocID="{89B2B7ED-4B75-BC4E-ADE1-D157E0690474}" presName="level2hierChild" presStyleCnt="0"/>
      <dgm:spPr/>
    </dgm:pt>
    <dgm:pt modelId="{D0492586-CF0B-A343-97FA-FF3F5A60B600}" type="pres">
      <dgm:prSet presAssocID="{267A59D5-D896-5A43-85B9-62D7EA15AB17}" presName="conn2-1" presStyleLbl="parChTrans1D2" presStyleIdx="0" presStyleCnt="5"/>
      <dgm:spPr/>
      <dgm:t>
        <a:bodyPr/>
        <a:lstStyle/>
        <a:p>
          <a:endParaRPr lang="fr-FR"/>
        </a:p>
      </dgm:t>
    </dgm:pt>
    <dgm:pt modelId="{5F407CFA-13C6-CD43-A385-84B61BEB0311}" type="pres">
      <dgm:prSet presAssocID="{267A59D5-D896-5A43-85B9-62D7EA15AB17}" presName="connTx" presStyleLbl="parChTrans1D2" presStyleIdx="0" presStyleCnt="5"/>
      <dgm:spPr/>
      <dgm:t>
        <a:bodyPr/>
        <a:lstStyle/>
        <a:p>
          <a:endParaRPr lang="fr-FR"/>
        </a:p>
      </dgm:t>
    </dgm:pt>
    <dgm:pt modelId="{8AA6E5E8-3578-DE42-A391-026EC51C0496}" type="pres">
      <dgm:prSet presAssocID="{7B429364-D2FE-E14A-8E0E-11AFD52FB1F1}" presName="root2" presStyleCnt="0"/>
      <dgm:spPr/>
    </dgm:pt>
    <dgm:pt modelId="{9F1AC85D-B3DD-AA42-A835-1310092638E6}" type="pres">
      <dgm:prSet presAssocID="{7B429364-D2FE-E14A-8E0E-11AFD52FB1F1}" presName="LevelTwoTextNode" presStyleLbl="node2" presStyleIdx="0" presStyleCnt="5" custScaleX="157544" custScaleY="101692" custLinFactNeighborY="5516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29065C3-6904-954A-ADFC-BBD9373F5037}" type="pres">
      <dgm:prSet presAssocID="{7B429364-D2FE-E14A-8E0E-11AFD52FB1F1}" presName="level3hierChild" presStyleCnt="0"/>
      <dgm:spPr/>
    </dgm:pt>
    <dgm:pt modelId="{EC8F3F29-3712-1441-BFEB-301DA4E2D57D}" type="pres">
      <dgm:prSet presAssocID="{3FA5E47F-F680-4347-BD71-CB7463DD2CA3}" presName="conn2-1" presStyleLbl="parChTrans1D2" presStyleIdx="1" presStyleCnt="5"/>
      <dgm:spPr/>
      <dgm:t>
        <a:bodyPr/>
        <a:lstStyle/>
        <a:p>
          <a:endParaRPr lang="fr-FR"/>
        </a:p>
      </dgm:t>
    </dgm:pt>
    <dgm:pt modelId="{611883D9-AA0D-7A4C-8A08-AD5CB68347AD}" type="pres">
      <dgm:prSet presAssocID="{3FA5E47F-F680-4347-BD71-CB7463DD2CA3}" presName="connTx" presStyleLbl="parChTrans1D2" presStyleIdx="1" presStyleCnt="5"/>
      <dgm:spPr/>
      <dgm:t>
        <a:bodyPr/>
        <a:lstStyle/>
        <a:p>
          <a:endParaRPr lang="fr-FR"/>
        </a:p>
      </dgm:t>
    </dgm:pt>
    <dgm:pt modelId="{EF9AFD1A-E5EC-0B4B-B154-2CA3792603E9}" type="pres">
      <dgm:prSet presAssocID="{A4B6BF99-B370-1C41-BC72-89DE65FC30E8}" presName="root2" presStyleCnt="0"/>
      <dgm:spPr/>
    </dgm:pt>
    <dgm:pt modelId="{A0F5FB9E-2A42-9643-B167-82989165EACE}" type="pres">
      <dgm:prSet presAssocID="{A4B6BF99-B370-1C41-BC72-89DE65FC30E8}" presName="LevelTwoTextNode" presStyleLbl="node2" presStyleIdx="1" presStyleCnt="5" custScaleX="158556" custScaleY="98306" custLinFactNeighborY="38100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3D856A9-E377-EB4C-9A8A-DF61B4E41DBE}" type="pres">
      <dgm:prSet presAssocID="{A4B6BF99-B370-1C41-BC72-89DE65FC30E8}" presName="level3hierChild" presStyleCnt="0"/>
      <dgm:spPr/>
    </dgm:pt>
    <dgm:pt modelId="{2FD82AD6-B12D-6946-B4D0-6C793BED508F}" type="pres">
      <dgm:prSet presAssocID="{654F392D-C23B-434D-9821-AB6425DF632C}" presName="conn2-1" presStyleLbl="parChTrans1D2" presStyleIdx="2" presStyleCnt="5"/>
      <dgm:spPr/>
      <dgm:t>
        <a:bodyPr/>
        <a:lstStyle/>
        <a:p>
          <a:endParaRPr lang="fr-FR"/>
        </a:p>
      </dgm:t>
    </dgm:pt>
    <dgm:pt modelId="{50001F1A-36C0-314C-9C3A-7C81E1B4EABA}" type="pres">
      <dgm:prSet presAssocID="{654F392D-C23B-434D-9821-AB6425DF632C}" presName="connTx" presStyleLbl="parChTrans1D2" presStyleIdx="2" presStyleCnt="5"/>
      <dgm:spPr/>
      <dgm:t>
        <a:bodyPr/>
        <a:lstStyle/>
        <a:p>
          <a:endParaRPr lang="fr-FR"/>
        </a:p>
      </dgm:t>
    </dgm:pt>
    <dgm:pt modelId="{075E9FDD-23B9-0446-AD3D-DA813C4874DC}" type="pres">
      <dgm:prSet presAssocID="{66607645-ECE4-5541-982A-B38FD0F7818A}" presName="root2" presStyleCnt="0"/>
      <dgm:spPr/>
    </dgm:pt>
    <dgm:pt modelId="{AE4D0D13-BFB4-264A-83A4-DCC5EE25FECC}" type="pres">
      <dgm:prSet presAssocID="{66607645-ECE4-5541-982A-B38FD0F7818A}" presName="LevelTwoTextNode" presStyleLbl="node2" presStyleIdx="2" presStyleCnt="5" custScaleX="158556" custLinFactNeighborY="2103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297177A-DB92-A947-A729-F6A2A55FFE6C}" type="pres">
      <dgm:prSet presAssocID="{66607645-ECE4-5541-982A-B38FD0F7818A}" presName="level3hierChild" presStyleCnt="0"/>
      <dgm:spPr/>
    </dgm:pt>
    <dgm:pt modelId="{1ACCB151-48BF-8045-85AD-B64B1546A2D1}" type="pres">
      <dgm:prSet presAssocID="{D9D6132D-DF58-2549-92FD-7EFDA2FA5E1B}" presName="conn2-1" presStyleLbl="parChTrans1D2" presStyleIdx="3" presStyleCnt="5"/>
      <dgm:spPr/>
      <dgm:t>
        <a:bodyPr/>
        <a:lstStyle/>
        <a:p>
          <a:endParaRPr lang="fr-FR"/>
        </a:p>
      </dgm:t>
    </dgm:pt>
    <dgm:pt modelId="{B79BCC92-C591-3F4F-82FD-B4A8597717D9}" type="pres">
      <dgm:prSet presAssocID="{D9D6132D-DF58-2549-92FD-7EFDA2FA5E1B}" presName="connTx" presStyleLbl="parChTrans1D2" presStyleIdx="3" presStyleCnt="5"/>
      <dgm:spPr/>
      <dgm:t>
        <a:bodyPr/>
        <a:lstStyle/>
        <a:p>
          <a:endParaRPr lang="fr-FR"/>
        </a:p>
      </dgm:t>
    </dgm:pt>
    <dgm:pt modelId="{1016FF86-977C-584F-8D0E-5CEC26ED364F}" type="pres">
      <dgm:prSet presAssocID="{6ADA4BB4-E8AD-B249-BA6D-42FE19E40EC9}" presName="root2" presStyleCnt="0"/>
      <dgm:spPr/>
    </dgm:pt>
    <dgm:pt modelId="{28CB4CC9-C44A-C649-B556-8D9474269B29}" type="pres">
      <dgm:prSet presAssocID="{6ADA4BB4-E8AD-B249-BA6D-42FE19E40EC9}" presName="LevelTwoTextNode" presStyleLbl="node2" presStyleIdx="3" presStyleCnt="5" custScaleX="157963" custScaleY="69548" custLinFactNeighborY="397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CED2C69F-02BA-F94B-BF9E-C780FDBD636B}" type="pres">
      <dgm:prSet presAssocID="{6ADA4BB4-E8AD-B249-BA6D-42FE19E40EC9}" presName="level3hierChild" presStyleCnt="0"/>
      <dgm:spPr/>
    </dgm:pt>
    <dgm:pt modelId="{A6DAC427-3F05-F948-BF97-2C7F111D3906}" type="pres">
      <dgm:prSet presAssocID="{C77FC69D-58A2-5840-ABF9-E3C6377B4473}" presName="conn2-1" presStyleLbl="parChTrans1D2" presStyleIdx="4" presStyleCnt="5"/>
      <dgm:spPr/>
      <dgm:t>
        <a:bodyPr/>
        <a:lstStyle/>
        <a:p>
          <a:endParaRPr lang="fr-FR"/>
        </a:p>
      </dgm:t>
    </dgm:pt>
    <dgm:pt modelId="{44BDC24A-37C2-CA4F-A00A-36A0EB28519E}" type="pres">
      <dgm:prSet presAssocID="{C77FC69D-58A2-5840-ABF9-E3C6377B4473}" presName="connTx" presStyleLbl="parChTrans1D2" presStyleIdx="4" presStyleCnt="5"/>
      <dgm:spPr/>
      <dgm:t>
        <a:bodyPr/>
        <a:lstStyle/>
        <a:p>
          <a:endParaRPr lang="fr-FR"/>
        </a:p>
      </dgm:t>
    </dgm:pt>
    <dgm:pt modelId="{A3C4B130-AAC1-F04E-AD82-29796DB844B4}" type="pres">
      <dgm:prSet presAssocID="{CCE2CBFB-E1AA-E244-B55A-8217147D5100}" presName="root2" presStyleCnt="0"/>
      <dgm:spPr/>
    </dgm:pt>
    <dgm:pt modelId="{0F717B8C-4D6E-8846-9B5F-26A16800BF1C}" type="pres">
      <dgm:prSet presAssocID="{CCE2CBFB-E1AA-E244-B55A-8217147D5100}" presName="LevelTwoTextNode" presStyleLbl="node2" presStyleIdx="4" presStyleCnt="5" custScaleX="157544" custLinFactNeighborY="-13959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8052AC8-DA6B-F845-9875-F5C3AAD37CD9}" type="pres">
      <dgm:prSet presAssocID="{CCE2CBFB-E1AA-E244-B55A-8217147D5100}" presName="level3hierChild" presStyleCnt="0"/>
      <dgm:spPr/>
    </dgm:pt>
  </dgm:ptLst>
  <dgm:cxnLst>
    <dgm:cxn modelId="{117BE212-F8F7-A14B-84DE-F8EF97DB8DB3}" type="presOf" srcId="{654F392D-C23B-434D-9821-AB6425DF632C}" destId="{2FD82AD6-B12D-6946-B4D0-6C793BED508F}" srcOrd="0" destOrd="0" presId="urn:microsoft.com/office/officeart/2008/layout/HorizontalMultiLevelHierarchy"/>
    <dgm:cxn modelId="{97D76F6F-E6D5-3746-9F86-6AEBDD4A6362}" type="presOf" srcId="{7B429364-D2FE-E14A-8E0E-11AFD52FB1F1}" destId="{9F1AC85D-B3DD-AA42-A835-1310092638E6}" srcOrd="0" destOrd="0" presId="urn:microsoft.com/office/officeart/2008/layout/HorizontalMultiLevelHierarchy"/>
    <dgm:cxn modelId="{83185DCD-062B-7741-B8D8-61605DD041C1}" srcId="{89B2B7ED-4B75-BC4E-ADE1-D157E0690474}" destId="{CCE2CBFB-E1AA-E244-B55A-8217147D5100}" srcOrd="4" destOrd="0" parTransId="{C77FC69D-58A2-5840-ABF9-E3C6377B4473}" sibTransId="{2E46834C-30D3-C442-92A8-10101CBBD664}"/>
    <dgm:cxn modelId="{E8623E97-129F-E448-89C1-85A76F3BDE24}" type="presOf" srcId="{CCE2CBFB-E1AA-E244-B55A-8217147D5100}" destId="{0F717B8C-4D6E-8846-9B5F-26A16800BF1C}" srcOrd="0" destOrd="0" presId="urn:microsoft.com/office/officeart/2008/layout/HorizontalMultiLevelHierarchy"/>
    <dgm:cxn modelId="{B859EFB5-7323-0040-A1D9-F3C862D5CB7F}" srcId="{89B2B7ED-4B75-BC4E-ADE1-D157E0690474}" destId="{66607645-ECE4-5541-982A-B38FD0F7818A}" srcOrd="2" destOrd="0" parTransId="{654F392D-C23B-434D-9821-AB6425DF632C}" sibTransId="{C62B848E-C4FB-3B4B-9B17-3EA32B2EB065}"/>
    <dgm:cxn modelId="{E4ED6D4E-CD3A-CC40-8B8E-0170BB9F22CA}" srcId="{89B2B7ED-4B75-BC4E-ADE1-D157E0690474}" destId="{A4B6BF99-B370-1C41-BC72-89DE65FC30E8}" srcOrd="1" destOrd="0" parTransId="{3FA5E47F-F680-4347-BD71-CB7463DD2CA3}" sibTransId="{EBCD158F-02AF-854E-87EB-1D2EC5F2255F}"/>
    <dgm:cxn modelId="{1B20A7C9-D502-E944-8BEB-0D3292692527}" type="presOf" srcId="{D9D6132D-DF58-2549-92FD-7EFDA2FA5E1B}" destId="{B79BCC92-C591-3F4F-82FD-B4A8597717D9}" srcOrd="1" destOrd="0" presId="urn:microsoft.com/office/officeart/2008/layout/HorizontalMultiLevelHierarchy"/>
    <dgm:cxn modelId="{27950C8C-7ACD-4B44-8116-A96C6C33B408}" type="presOf" srcId="{654F392D-C23B-434D-9821-AB6425DF632C}" destId="{50001F1A-36C0-314C-9C3A-7C81E1B4EABA}" srcOrd="1" destOrd="0" presId="urn:microsoft.com/office/officeart/2008/layout/HorizontalMultiLevelHierarchy"/>
    <dgm:cxn modelId="{A64C5ADE-CB72-1C4C-8109-02F937CA03A3}" type="presOf" srcId="{3FA5E47F-F680-4347-BD71-CB7463DD2CA3}" destId="{611883D9-AA0D-7A4C-8A08-AD5CB68347AD}" srcOrd="1" destOrd="0" presId="urn:microsoft.com/office/officeart/2008/layout/HorizontalMultiLevelHierarchy"/>
    <dgm:cxn modelId="{FCDE8E9E-3C5D-ED4A-BBDA-2863563A9292}" srcId="{89B2B7ED-4B75-BC4E-ADE1-D157E0690474}" destId="{7B429364-D2FE-E14A-8E0E-11AFD52FB1F1}" srcOrd="0" destOrd="0" parTransId="{267A59D5-D896-5A43-85B9-62D7EA15AB17}" sibTransId="{CD93F149-C21F-3A47-BEF0-53EB1BCEAA94}"/>
    <dgm:cxn modelId="{45C42FA8-7646-2E4E-AE3D-A8D2B9E7ACA0}" srcId="{721B1571-3C2D-1F4E-8266-75F051166352}" destId="{89B2B7ED-4B75-BC4E-ADE1-D157E0690474}" srcOrd="0" destOrd="0" parTransId="{07332A1F-CDE3-2D41-B15C-82DBA5B608C6}" sibTransId="{700170EF-309E-394D-A76D-5508CAB6AA0B}"/>
    <dgm:cxn modelId="{4B279DB0-8394-CF45-9B8F-D184D5984DC6}" type="presOf" srcId="{66607645-ECE4-5541-982A-B38FD0F7818A}" destId="{AE4D0D13-BFB4-264A-83A4-DCC5EE25FECC}" srcOrd="0" destOrd="0" presId="urn:microsoft.com/office/officeart/2008/layout/HorizontalMultiLevelHierarchy"/>
    <dgm:cxn modelId="{7F47FDFE-31DF-8E45-8D85-60F858312234}" type="presOf" srcId="{C77FC69D-58A2-5840-ABF9-E3C6377B4473}" destId="{A6DAC427-3F05-F948-BF97-2C7F111D3906}" srcOrd="0" destOrd="0" presId="urn:microsoft.com/office/officeart/2008/layout/HorizontalMultiLevelHierarchy"/>
    <dgm:cxn modelId="{B0ACBEAF-3BBF-AC45-8FBA-ADF8907506EA}" type="presOf" srcId="{267A59D5-D896-5A43-85B9-62D7EA15AB17}" destId="{D0492586-CF0B-A343-97FA-FF3F5A60B600}" srcOrd="0" destOrd="0" presId="urn:microsoft.com/office/officeart/2008/layout/HorizontalMultiLevelHierarchy"/>
    <dgm:cxn modelId="{1C6A7DFC-A9B3-C546-B0B5-B8DE7F21E5B4}" type="presOf" srcId="{6ADA4BB4-E8AD-B249-BA6D-42FE19E40EC9}" destId="{28CB4CC9-C44A-C649-B556-8D9474269B29}" srcOrd="0" destOrd="0" presId="urn:microsoft.com/office/officeart/2008/layout/HorizontalMultiLevelHierarchy"/>
    <dgm:cxn modelId="{D817CE27-7865-B14C-AC6B-1CBC50242E01}" type="presOf" srcId="{C77FC69D-58A2-5840-ABF9-E3C6377B4473}" destId="{44BDC24A-37C2-CA4F-A00A-36A0EB28519E}" srcOrd="1" destOrd="0" presId="urn:microsoft.com/office/officeart/2008/layout/HorizontalMultiLevelHierarchy"/>
    <dgm:cxn modelId="{8D3FDC32-D2F1-824D-A527-E3C0F0CA4083}" type="presOf" srcId="{89B2B7ED-4B75-BC4E-ADE1-D157E0690474}" destId="{9C0B024D-3FA6-A947-BD99-51BEA084BEAA}" srcOrd="0" destOrd="0" presId="urn:microsoft.com/office/officeart/2008/layout/HorizontalMultiLevelHierarchy"/>
    <dgm:cxn modelId="{25D747F7-EADE-084E-8A66-0EEAC1E4B783}" type="presOf" srcId="{A4B6BF99-B370-1C41-BC72-89DE65FC30E8}" destId="{A0F5FB9E-2A42-9643-B167-82989165EACE}" srcOrd="0" destOrd="0" presId="urn:microsoft.com/office/officeart/2008/layout/HorizontalMultiLevelHierarchy"/>
    <dgm:cxn modelId="{1E2CD2A1-E5EB-A940-9EA4-A551CABA33D0}" srcId="{89B2B7ED-4B75-BC4E-ADE1-D157E0690474}" destId="{6ADA4BB4-E8AD-B249-BA6D-42FE19E40EC9}" srcOrd="3" destOrd="0" parTransId="{D9D6132D-DF58-2549-92FD-7EFDA2FA5E1B}" sibTransId="{BD5E3542-6883-F544-AC30-45486DAEE856}"/>
    <dgm:cxn modelId="{778530D1-7424-754F-8AAB-B0735C3EB0DD}" type="presOf" srcId="{3FA5E47F-F680-4347-BD71-CB7463DD2CA3}" destId="{EC8F3F29-3712-1441-BFEB-301DA4E2D57D}" srcOrd="0" destOrd="0" presId="urn:microsoft.com/office/officeart/2008/layout/HorizontalMultiLevelHierarchy"/>
    <dgm:cxn modelId="{96F70B11-7CC6-734F-AD94-D738F7CF24A0}" type="presOf" srcId="{267A59D5-D896-5A43-85B9-62D7EA15AB17}" destId="{5F407CFA-13C6-CD43-A385-84B61BEB0311}" srcOrd="1" destOrd="0" presId="urn:microsoft.com/office/officeart/2008/layout/HorizontalMultiLevelHierarchy"/>
    <dgm:cxn modelId="{04AFBB8D-655E-BE49-9215-C880D4785A2A}" type="presOf" srcId="{D9D6132D-DF58-2549-92FD-7EFDA2FA5E1B}" destId="{1ACCB151-48BF-8045-85AD-B64B1546A2D1}" srcOrd="0" destOrd="0" presId="urn:microsoft.com/office/officeart/2008/layout/HorizontalMultiLevelHierarchy"/>
    <dgm:cxn modelId="{BCC3E259-2979-BF45-9BA9-715775C85E14}" type="presOf" srcId="{721B1571-3C2D-1F4E-8266-75F051166352}" destId="{2427D664-60E5-8148-977E-247E3DA86C6A}" srcOrd="0" destOrd="0" presId="urn:microsoft.com/office/officeart/2008/layout/HorizontalMultiLevelHierarchy"/>
    <dgm:cxn modelId="{26864FF0-6AE2-2C4E-9A4D-68D587253594}" type="presParOf" srcId="{2427D664-60E5-8148-977E-247E3DA86C6A}" destId="{844F9990-9CEC-8145-8BB8-BBC8756A0C07}" srcOrd="0" destOrd="0" presId="urn:microsoft.com/office/officeart/2008/layout/HorizontalMultiLevelHierarchy"/>
    <dgm:cxn modelId="{C7CCA26B-E8DE-CB47-AF40-22440EE83AA9}" type="presParOf" srcId="{844F9990-9CEC-8145-8BB8-BBC8756A0C07}" destId="{9C0B024D-3FA6-A947-BD99-51BEA084BEAA}" srcOrd="0" destOrd="0" presId="urn:microsoft.com/office/officeart/2008/layout/HorizontalMultiLevelHierarchy"/>
    <dgm:cxn modelId="{E5B220F4-D79A-AA43-96ED-D67AD29C4109}" type="presParOf" srcId="{844F9990-9CEC-8145-8BB8-BBC8756A0C07}" destId="{36A90E20-DD60-3A43-BB68-4B54038C0C13}" srcOrd="1" destOrd="0" presId="urn:microsoft.com/office/officeart/2008/layout/HorizontalMultiLevelHierarchy"/>
    <dgm:cxn modelId="{E9E68871-7B4F-064C-8833-C6C4A961118D}" type="presParOf" srcId="{36A90E20-DD60-3A43-BB68-4B54038C0C13}" destId="{D0492586-CF0B-A343-97FA-FF3F5A60B600}" srcOrd="0" destOrd="0" presId="urn:microsoft.com/office/officeart/2008/layout/HorizontalMultiLevelHierarchy"/>
    <dgm:cxn modelId="{70867778-6DA2-9541-A2F4-16AB2264D8D0}" type="presParOf" srcId="{D0492586-CF0B-A343-97FA-FF3F5A60B600}" destId="{5F407CFA-13C6-CD43-A385-84B61BEB0311}" srcOrd="0" destOrd="0" presId="urn:microsoft.com/office/officeart/2008/layout/HorizontalMultiLevelHierarchy"/>
    <dgm:cxn modelId="{F220133B-9F59-D840-8ECC-55B717B00653}" type="presParOf" srcId="{36A90E20-DD60-3A43-BB68-4B54038C0C13}" destId="{8AA6E5E8-3578-DE42-A391-026EC51C0496}" srcOrd="1" destOrd="0" presId="urn:microsoft.com/office/officeart/2008/layout/HorizontalMultiLevelHierarchy"/>
    <dgm:cxn modelId="{6910717C-720D-464A-99BB-B5187A0B101A}" type="presParOf" srcId="{8AA6E5E8-3578-DE42-A391-026EC51C0496}" destId="{9F1AC85D-B3DD-AA42-A835-1310092638E6}" srcOrd="0" destOrd="0" presId="urn:microsoft.com/office/officeart/2008/layout/HorizontalMultiLevelHierarchy"/>
    <dgm:cxn modelId="{15879E1A-1AB3-C04E-9CAB-6DF3B3BD8E7A}" type="presParOf" srcId="{8AA6E5E8-3578-DE42-A391-026EC51C0496}" destId="{529065C3-6904-954A-ADFC-BBD9373F5037}" srcOrd="1" destOrd="0" presId="urn:microsoft.com/office/officeart/2008/layout/HorizontalMultiLevelHierarchy"/>
    <dgm:cxn modelId="{25E93285-BE06-E343-8BE0-A845C98A518C}" type="presParOf" srcId="{36A90E20-DD60-3A43-BB68-4B54038C0C13}" destId="{EC8F3F29-3712-1441-BFEB-301DA4E2D57D}" srcOrd="2" destOrd="0" presId="urn:microsoft.com/office/officeart/2008/layout/HorizontalMultiLevelHierarchy"/>
    <dgm:cxn modelId="{8392815F-40A5-694D-B79A-1409FCEDEAD3}" type="presParOf" srcId="{EC8F3F29-3712-1441-BFEB-301DA4E2D57D}" destId="{611883D9-AA0D-7A4C-8A08-AD5CB68347AD}" srcOrd="0" destOrd="0" presId="urn:microsoft.com/office/officeart/2008/layout/HorizontalMultiLevelHierarchy"/>
    <dgm:cxn modelId="{DF27B0AD-3F18-7A4E-A9D2-ED177E0BAD72}" type="presParOf" srcId="{36A90E20-DD60-3A43-BB68-4B54038C0C13}" destId="{EF9AFD1A-E5EC-0B4B-B154-2CA3792603E9}" srcOrd="3" destOrd="0" presId="urn:microsoft.com/office/officeart/2008/layout/HorizontalMultiLevelHierarchy"/>
    <dgm:cxn modelId="{5EA70313-FA2B-864E-9C76-C7A9510F5F5D}" type="presParOf" srcId="{EF9AFD1A-E5EC-0B4B-B154-2CA3792603E9}" destId="{A0F5FB9E-2A42-9643-B167-82989165EACE}" srcOrd="0" destOrd="0" presId="urn:microsoft.com/office/officeart/2008/layout/HorizontalMultiLevelHierarchy"/>
    <dgm:cxn modelId="{E74D405D-675A-F84B-A8FD-0B8DE8AA0186}" type="presParOf" srcId="{EF9AFD1A-E5EC-0B4B-B154-2CA3792603E9}" destId="{13D856A9-E377-EB4C-9A8A-DF61B4E41DBE}" srcOrd="1" destOrd="0" presId="urn:microsoft.com/office/officeart/2008/layout/HorizontalMultiLevelHierarchy"/>
    <dgm:cxn modelId="{3E23C34A-2B4F-9644-A181-49E29C447744}" type="presParOf" srcId="{36A90E20-DD60-3A43-BB68-4B54038C0C13}" destId="{2FD82AD6-B12D-6946-B4D0-6C793BED508F}" srcOrd="4" destOrd="0" presId="urn:microsoft.com/office/officeart/2008/layout/HorizontalMultiLevelHierarchy"/>
    <dgm:cxn modelId="{7D503A47-DD66-EB4C-AB3D-B642E1D79893}" type="presParOf" srcId="{2FD82AD6-B12D-6946-B4D0-6C793BED508F}" destId="{50001F1A-36C0-314C-9C3A-7C81E1B4EABA}" srcOrd="0" destOrd="0" presId="urn:microsoft.com/office/officeart/2008/layout/HorizontalMultiLevelHierarchy"/>
    <dgm:cxn modelId="{4D090144-B3EB-A94C-9F04-36B2ED3CBD02}" type="presParOf" srcId="{36A90E20-DD60-3A43-BB68-4B54038C0C13}" destId="{075E9FDD-23B9-0446-AD3D-DA813C4874DC}" srcOrd="5" destOrd="0" presId="urn:microsoft.com/office/officeart/2008/layout/HorizontalMultiLevelHierarchy"/>
    <dgm:cxn modelId="{98A92C84-D2CB-9549-A561-C6E0D34294A2}" type="presParOf" srcId="{075E9FDD-23B9-0446-AD3D-DA813C4874DC}" destId="{AE4D0D13-BFB4-264A-83A4-DCC5EE25FECC}" srcOrd="0" destOrd="0" presId="urn:microsoft.com/office/officeart/2008/layout/HorizontalMultiLevelHierarchy"/>
    <dgm:cxn modelId="{75C7A612-3FF5-C94D-AB80-2EF22BCB3697}" type="presParOf" srcId="{075E9FDD-23B9-0446-AD3D-DA813C4874DC}" destId="{8297177A-DB92-A947-A729-F6A2A55FFE6C}" srcOrd="1" destOrd="0" presId="urn:microsoft.com/office/officeart/2008/layout/HorizontalMultiLevelHierarchy"/>
    <dgm:cxn modelId="{9766B782-CB88-1F4B-B803-A4A1046C8D1E}" type="presParOf" srcId="{36A90E20-DD60-3A43-BB68-4B54038C0C13}" destId="{1ACCB151-48BF-8045-85AD-B64B1546A2D1}" srcOrd="6" destOrd="0" presId="urn:microsoft.com/office/officeart/2008/layout/HorizontalMultiLevelHierarchy"/>
    <dgm:cxn modelId="{BA6E2C31-AC11-4C42-8312-C88C58F2F9A4}" type="presParOf" srcId="{1ACCB151-48BF-8045-85AD-B64B1546A2D1}" destId="{B79BCC92-C591-3F4F-82FD-B4A8597717D9}" srcOrd="0" destOrd="0" presId="urn:microsoft.com/office/officeart/2008/layout/HorizontalMultiLevelHierarchy"/>
    <dgm:cxn modelId="{DEBF6F59-F683-DA43-8F33-1BB4DFB3045A}" type="presParOf" srcId="{36A90E20-DD60-3A43-BB68-4B54038C0C13}" destId="{1016FF86-977C-584F-8D0E-5CEC26ED364F}" srcOrd="7" destOrd="0" presId="urn:microsoft.com/office/officeart/2008/layout/HorizontalMultiLevelHierarchy"/>
    <dgm:cxn modelId="{138995EA-977D-0F42-8839-AE968D155772}" type="presParOf" srcId="{1016FF86-977C-584F-8D0E-5CEC26ED364F}" destId="{28CB4CC9-C44A-C649-B556-8D9474269B29}" srcOrd="0" destOrd="0" presId="urn:microsoft.com/office/officeart/2008/layout/HorizontalMultiLevelHierarchy"/>
    <dgm:cxn modelId="{4698A45E-6737-864B-9783-65FBB3F84EC0}" type="presParOf" srcId="{1016FF86-977C-584F-8D0E-5CEC26ED364F}" destId="{CED2C69F-02BA-F94B-BF9E-C780FDBD636B}" srcOrd="1" destOrd="0" presId="urn:microsoft.com/office/officeart/2008/layout/HorizontalMultiLevelHierarchy"/>
    <dgm:cxn modelId="{F445A66C-93BC-124A-B62D-747C669CEF1D}" type="presParOf" srcId="{36A90E20-DD60-3A43-BB68-4B54038C0C13}" destId="{A6DAC427-3F05-F948-BF97-2C7F111D3906}" srcOrd="8" destOrd="0" presId="urn:microsoft.com/office/officeart/2008/layout/HorizontalMultiLevelHierarchy"/>
    <dgm:cxn modelId="{AE1320B7-8915-494E-A99F-DE73B8D160E6}" type="presParOf" srcId="{A6DAC427-3F05-F948-BF97-2C7F111D3906}" destId="{44BDC24A-37C2-CA4F-A00A-36A0EB28519E}" srcOrd="0" destOrd="0" presId="urn:microsoft.com/office/officeart/2008/layout/HorizontalMultiLevelHierarchy"/>
    <dgm:cxn modelId="{186B97A6-245B-7649-86EF-0A03D729ADB5}" type="presParOf" srcId="{36A90E20-DD60-3A43-BB68-4B54038C0C13}" destId="{A3C4B130-AAC1-F04E-AD82-29796DB844B4}" srcOrd="9" destOrd="0" presId="urn:microsoft.com/office/officeart/2008/layout/HorizontalMultiLevelHierarchy"/>
    <dgm:cxn modelId="{014260A0-8768-FA4D-B71A-DDC5BD31B388}" type="presParOf" srcId="{A3C4B130-AAC1-F04E-AD82-29796DB844B4}" destId="{0F717B8C-4D6E-8846-9B5F-26A16800BF1C}" srcOrd="0" destOrd="0" presId="urn:microsoft.com/office/officeart/2008/layout/HorizontalMultiLevelHierarchy"/>
    <dgm:cxn modelId="{2B72D402-5302-3B49-B9BC-4D6E464F6051}" type="presParOf" srcId="{A3C4B130-AAC1-F04E-AD82-29796DB844B4}" destId="{58052AC8-DA6B-F845-9875-F5C3AAD37CD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34A2AC-A159-7B46-B85D-55F7F3FDB6C2}">
      <dsp:nvSpPr>
        <dsp:cNvPr id="0" name=""/>
        <dsp:cNvSpPr/>
      </dsp:nvSpPr>
      <dsp:spPr>
        <a:xfrm>
          <a:off x="28" y="628457"/>
          <a:ext cx="2973631" cy="3498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EB10FC-0A53-584B-9C37-FB653853AF6B}">
      <dsp:nvSpPr>
        <dsp:cNvPr id="0" name=""/>
        <dsp:cNvSpPr/>
      </dsp:nvSpPr>
      <dsp:spPr>
        <a:xfrm>
          <a:off x="28" y="759843"/>
          <a:ext cx="218453" cy="21845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D38BBE-8A3C-E44C-8C49-9CBF8B92C715}">
      <dsp:nvSpPr>
        <dsp:cNvPr id="0" name=""/>
        <dsp:cNvSpPr/>
      </dsp:nvSpPr>
      <dsp:spPr>
        <a:xfrm>
          <a:off x="28" y="0"/>
          <a:ext cx="2973631" cy="62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/>
            <a:t>La scission</a:t>
          </a:r>
          <a:endParaRPr lang="fr-FR" sz="2400" kern="1200" dirty="0"/>
        </a:p>
      </dsp:txBody>
      <dsp:txXfrm>
        <a:off x="28" y="0"/>
        <a:ext cx="2973631" cy="628457"/>
      </dsp:txXfrm>
    </dsp:sp>
    <dsp:sp modelId="{267E8000-94D1-BD4E-A51C-C173683C6991}">
      <dsp:nvSpPr>
        <dsp:cNvPr id="0" name=""/>
        <dsp:cNvSpPr/>
      </dsp:nvSpPr>
      <dsp:spPr>
        <a:xfrm>
          <a:off x="28" y="1269052"/>
          <a:ext cx="218448" cy="2184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ACEC47-D1B5-3748-A863-DDA8994B3C0A}">
      <dsp:nvSpPr>
        <dsp:cNvPr id="0" name=""/>
        <dsp:cNvSpPr/>
      </dsp:nvSpPr>
      <dsp:spPr>
        <a:xfrm>
          <a:off x="208182" y="1123674"/>
          <a:ext cx="2765476" cy="5092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kern="1200" dirty="0" smtClean="0"/>
            <a:t>Immeubles: loi de la situation de l’immeuble</a:t>
          </a:r>
          <a:endParaRPr lang="fr-FR" sz="900" kern="1200" dirty="0"/>
        </a:p>
      </dsp:txBody>
      <dsp:txXfrm>
        <a:off x="208182" y="1123674"/>
        <a:ext cx="2765476" cy="509203"/>
      </dsp:txXfrm>
    </dsp:sp>
    <dsp:sp modelId="{B218F222-FCE5-0E44-B64C-619A19543E71}">
      <dsp:nvSpPr>
        <dsp:cNvPr id="0" name=""/>
        <dsp:cNvSpPr/>
      </dsp:nvSpPr>
      <dsp:spPr>
        <a:xfrm>
          <a:off x="28" y="1778255"/>
          <a:ext cx="218448" cy="2184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C86165-3F10-1C46-A33D-66BE6C9E3D4C}">
      <dsp:nvSpPr>
        <dsp:cNvPr id="0" name=""/>
        <dsp:cNvSpPr/>
      </dsp:nvSpPr>
      <dsp:spPr>
        <a:xfrm>
          <a:off x="208182" y="1632878"/>
          <a:ext cx="2765476" cy="5092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kern="1200" dirty="0" smtClean="0"/>
            <a:t>Meubles: loi du dernier domicile du défunt</a:t>
          </a:r>
          <a:endParaRPr lang="fr-FR" sz="900" kern="1200" dirty="0"/>
        </a:p>
      </dsp:txBody>
      <dsp:txXfrm>
        <a:off x="208182" y="1632878"/>
        <a:ext cx="2765476" cy="509203"/>
      </dsp:txXfrm>
    </dsp:sp>
    <dsp:sp modelId="{80F7426B-CDCF-4340-8980-B80F8D80A09D}">
      <dsp:nvSpPr>
        <dsp:cNvPr id="0" name=""/>
        <dsp:cNvSpPr/>
      </dsp:nvSpPr>
      <dsp:spPr>
        <a:xfrm>
          <a:off x="3122340" y="628457"/>
          <a:ext cx="2973631" cy="3498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A7B516-932B-904A-B5F8-6386F084D2BD}">
      <dsp:nvSpPr>
        <dsp:cNvPr id="0" name=""/>
        <dsp:cNvSpPr/>
      </dsp:nvSpPr>
      <dsp:spPr>
        <a:xfrm>
          <a:off x="3122340" y="759843"/>
          <a:ext cx="218453" cy="21845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18D48A-7EA2-8441-8262-238A48FE8BE1}">
      <dsp:nvSpPr>
        <dsp:cNvPr id="0" name=""/>
        <dsp:cNvSpPr/>
      </dsp:nvSpPr>
      <dsp:spPr>
        <a:xfrm>
          <a:off x="3122340" y="0"/>
          <a:ext cx="2973631" cy="628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/>
            <a:t>L’unité</a:t>
          </a:r>
          <a:endParaRPr lang="fr-FR" sz="2400" kern="1200" dirty="0"/>
        </a:p>
      </dsp:txBody>
      <dsp:txXfrm>
        <a:off x="3122340" y="0"/>
        <a:ext cx="2973631" cy="628457"/>
      </dsp:txXfrm>
    </dsp:sp>
    <dsp:sp modelId="{940C860E-ED6A-224E-9386-521697BCAFFE}">
      <dsp:nvSpPr>
        <dsp:cNvPr id="0" name=""/>
        <dsp:cNvSpPr/>
      </dsp:nvSpPr>
      <dsp:spPr>
        <a:xfrm>
          <a:off x="3122340" y="1269052"/>
          <a:ext cx="218448" cy="2184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223A1F-4E83-1C41-85C5-948E58C59E38}">
      <dsp:nvSpPr>
        <dsp:cNvPr id="0" name=""/>
        <dsp:cNvSpPr/>
      </dsp:nvSpPr>
      <dsp:spPr>
        <a:xfrm>
          <a:off x="3330494" y="1123674"/>
          <a:ext cx="2765476" cy="5092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kern="1200" dirty="0" smtClean="0"/>
            <a:t>Même loi pour tous les biens selon la nationalité ou le dernier domicile du défunt</a:t>
          </a:r>
          <a:endParaRPr lang="fr-FR" sz="900" kern="1200" dirty="0"/>
        </a:p>
      </dsp:txBody>
      <dsp:txXfrm>
        <a:off x="3330494" y="1123674"/>
        <a:ext cx="2765476" cy="5092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8F3F29-3712-1441-BFEB-301DA4E2D57D}">
      <dsp:nvSpPr>
        <dsp:cNvPr id="0" name=""/>
        <dsp:cNvSpPr/>
      </dsp:nvSpPr>
      <dsp:spPr>
        <a:xfrm>
          <a:off x="2056790" y="2872581"/>
          <a:ext cx="699141" cy="15162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9570" y="0"/>
              </a:lnTo>
              <a:lnTo>
                <a:pt x="349570" y="1516298"/>
              </a:lnTo>
              <a:lnTo>
                <a:pt x="699141" y="151629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364618" y="3588987"/>
        <a:ext cx="83485" cy="83485"/>
      </dsp:txXfrm>
    </dsp:sp>
    <dsp:sp modelId="{D0492586-CF0B-A343-97FA-FF3F5A60B600}">
      <dsp:nvSpPr>
        <dsp:cNvPr id="0" name=""/>
        <dsp:cNvSpPr/>
      </dsp:nvSpPr>
      <dsp:spPr>
        <a:xfrm>
          <a:off x="2056790" y="2320083"/>
          <a:ext cx="716077" cy="552498"/>
        </a:xfrm>
        <a:custGeom>
          <a:avLst/>
          <a:gdLst/>
          <a:ahLst/>
          <a:cxnLst/>
          <a:rect l="0" t="0" r="0" b="0"/>
          <a:pathLst>
            <a:path>
              <a:moveTo>
                <a:pt x="0" y="552498"/>
              </a:moveTo>
              <a:lnTo>
                <a:pt x="358038" y="552498"/>
              </a:lnTo>
              <a:lnTo>
                <a:pt x="358038" y="0"/>
              </a:lnTo>
              <a:lnTo>
                <a:pt x="716077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392218" y="2573721"/>
        <a:ext cx="45222" cy="45222"/>
      </dsp:txXfrm>
    </dsp:sp>
    <dsp:sp modelId="{9C0B024D-3FA6-A947-BD99-51BEA084BEAA}">
      <dsp:nvSpPr>
        <dsp:cNvPr id="0" name=""/>
        <dsp:cNvSpPr/>
      </dsp:nvSpPr>
      <dsp:spPr>
        <a:xfrm rot="16200000">
          <a:off x="-1361581" y="2326791"/>
          <a:ext cx="5745163" cy="10915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700" kern="1200" dirty="0" smtClean="0"/>
            <a:t>Règlement (UE) N° 650/2012 </a:t>
          </a:r>
          <a:endParaRPr lang="fr-FR" sz="3700" kern="1200" dirty="0"/>
        </a:p>
      </dsp:txBody>
      <dsp:txXfrm>
        <a:off x="-1361581" y="2326791"/>
        <a:ext cx="5745163" cy="1091580"/>
      </dsp:txXfrm>
    </dsp:sp>
    <dsp:sp modelId="{9F1AC85D-B3DD-AA42-A835-1310092638E6}">
      <dsp:nvSpPr>
        <dsp:cNvPr id="0" name=""/>
        <dsp:cNvSpPr/>
      </dsp:nvSpPr>
      <dsp:spPr>
        <a:xfrm>
          <a:off x="2772867" y="1465162"/>
          <a:ext cx="4457651" cy="170984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Principe: rattachement à la résidence habituelle </a:t>
          </a:r>
          <a:endParaRPr lang="fr-FR" sz="2200" kern="1200" dirty="0"/>
        </a:p>
      </dsp:txBody>
      <dsp:txXfrm>
        <a:off x="2772867" y="1465162"/>
        <a:ext cx="4457651" cy="1709841"/>
      </dsp:txXfrm>
    </dsp:sp>
    <dsp:sp modelId="{A0F5FB9E-2A42-9643-B167-82989165EACE}">
      <dsp:nvSpPr>
        <dsp:cNvPr id="0" name=""/>
        <dsp:cNvSpPr/>
      </dsp:nvSpPr>
      <dsp:spPr>
        <a:xfrm>
          <a:off x="2755932" y="3515631"/>
          <a:ext cx="4491522" cy="17464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Exception: art. 21 § 2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rattachement à loi de l’État avec lequel le défunt avait des plus étroits au moment de son décès</a:t>
          </a:r>
          <a:endParaRPr lang="fr-FR" sz="2200" kern="1200" dirty="0"/>
        </a:p>
      </dsp:txBody>
      <dsp:txXfrm>
        <a:off x="2755932" y="3515631"/>
        <a:ext cx="4491522" cy="17464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8F3F29-3712-1441-BFEB-301DA4E2D57D}">
      <dsp:nvSpPr>
        <dsp:cNvPr id="0" name=""/>
        <dsp:cNvSpPr/>
      </dsp:nvSpPr>
      <dsp:spPr>
        <a:xfrm>
          <a:off x="2056790" y="2872581"/>
          <a:ext cx="699141" cy="15162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9570" y="0"/>
              </a:lnTo>
              <a:lnTo>
                <a:pt x="349570" y="1516298"/>
              </a:lnTo>
              <a:lnTo>
                <a:pt x="699141" y="151629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2364618" y="3588987"/>
        <a:ext cx="83485" cy="83485"/>
      </dsp:txXfrm>
    </dsp:sp>
    <dsp:sp modelId="{D0492586-CF0B-A343-97FA-FF3F5A60B600}">
      <dsp:nvSpPr>
        <dsp:cNvPr id="0" name=""/>
        <dsp:cNvSpPr/>
      </dsp:nvSpPr>
      <dsp:spPr>
        <a:xfrm>
          <a:off x="2056790" y="2320083"/>
          <a:ext cx="716077" cy="552498"/>
        </a:xfrm>
        <a:custGeom>
          <a:avLst/>
          <a:gdLst/>
          <a:ahLst/>
          <a:cxnLst/>
          <a:rect l="0" t="0" r="0" b="0"/>
          <a:pathLst>
            <a:path>
              <a:moveTo>
                <a:pt x="0" y="552498"/>
              </a:moveTo>
              <a:lnTo>
                <a:pt x="358038" y="552498"/>
              </a:lnTo>
              <a:lnTo>
                <a:pt x="358038" y="0"/>
              </a:lnTo>
              <a:lnTo>
                <a:pt x="716077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2392218" y="2573721"/>
        <a:ext cx="45222" cy="45222"/>
      </dsp:txXfrm>
    </dsp:sp>
    <dsp:sp modelId="{9C0B024D-3FA6-A947-BD99-51BEA084BEAA}">
      <dsp:nvSpPr>
        <dsp:cNvPr id="0" name=""/>
        <dsp:cNvSpPr/>
      </dsp:nvSpPr>
      <dsp:spPr>
        <a:xfrm rot="16200000">
          <a:off x="-1361581" y="2326791"/>
          <a:ext cx="5745163" cy="10915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700" kern="1200" dirty="0" smtClean="0"/>
            <a:t>Règlement (UE) N° 650/2012 </a:t>
          </a:r>
          <a:endParaRPr lang="fr-FR" sz="3700" kern="1200" dirty="0"/>
        </a:p>
      </dsp:txBody>
      <dsp:txXfrm>
        <a:off x="-1361581" y="2326791"/>
        <a:ext cx="5745163" cy="1091580"/>
      </dsp:txXfrm>
    </dsp:sp>
    <dsp:sp modelId="{9F1AC85D-B3DD-AA42-A835-1310092638E6}">
      <dsp:nvSpPr>
        <dsp:cNvPr id="0" name=""/>
        <dsp:cNvSpPr/>
      </dsp:nvSpPr>
      <dsp:spPr>
        <a:xfrm>
          <a:off x="2772867" y="1465162"/>
          <a:ext cx="4457651" cy="170984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Possibilité pour chaque personne d’opter de son vivant pour sa loi successorale nationale</a:t>
          </a:r>
          <a:endParaRPr lang="fr-FR" sz="2200" kern="1200" dirty="0"/>
        </a:p>
      </dsp:txBody>
      <dsp:txXfrm>
        <a:off x="2772867" y="1465162"/>
        <a:ext cx="4457651" cy="1709841"/>
      </dsp:txXfrm>
    </dsp:sp>
    <dsp:sp modelId="{A0F5FB9E-2A42-9643-B167-82989165EACE}">
      <dsp:nvSpPr>
        <dsp:cNvPr id="0" name=""/>
        <dsp:cNvSpPr/>
      </dsp:nvSpPr>
      <dsp:spPr>
        <a:xfrm>
          <a:off x="2755932" y="3515631"/>
          <a:ext cx="4491522" cy="17464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-Sous forme de disposition pour cause de mort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-explicite ou implicite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-toujours révocable</a:t>
          </a:r>
          <a:endParaRPr lang="fr-FR" sz="2100" kern="1200" dirty="0"/>
        </a:p>
      </dsp:txBody>
      <dsp:txXfrm>
        <a:off x="2755932" y="3515631"/>
        <a:ext cx="4491522" cy="17464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8F3F29-3712-1441-BFEB-301DA4E2D57D}">
      <dsp:nvSpPr>
        <dsp:cNvPr id="0" name=""/>
        <dsp:cNvSpPr/>
      </dsp:nvSpPr>
      <dsp:spPr>
        <a:xfrm>
          <a:off x="2056790" y="2872581"/>
          <a:ext cx="699141" cy="15162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9570" y="0"/>
              </a:lnTo>
              <a:lnTo>
                <a:pt x="349570" y="1516298"/>
              </a:lnTo>
              <a:lnTo>
                <a:pt x="699141" y="151629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2364618" y="3588987"/>
        <a:ext cx="83485" cy="83485"/>
      </dsp:txXfrm>
    </dsp:sp>
    <dsp:sp modelId="{D0492586-CF0B-A343-97FA-FF3F5A60B600}">
      <dsp:nvSpPr>
        <dsp:cNvPr id="0" name=""/>
        <dsp:cNvSpPr/>
      </dsp:nvSpPr>
      <dsp:spPr>
        <a:xfrm>
          <a:off x="2056790" y="2320083"/>
          <a:ext cx="716077" cy="552498"/>
        </a:xfrm>
        <a:custGeom>
          <a:avLst/>
          <a:gdLst/>
          <a:ahLst/>
          <a:cxnLst/>
          <a:rect l="0" t="0" r="0" b="0"/>
          <a:pathLst>
            <a:path>
              <a:moveTo>
                <a:pt x="0" y="552498"/>
              </a:moveTo>
              <a:lnTo>
                <a:pt x="358038" y="552498"/>
              </a:lnTo>
              <a:lnTo>
                <a:pt x="358038" y="0"/>
              </a:lnTo>
              <a:lnTo>
                <a:pt x="716077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2392218" y="2573721"/>
        <a:ext cx="45222" cy="45222"/>
      </dsp:txXfrm>
    </dsp:sp>
    <dsp:sp modelId="{9C0B024D-3FA6-A947-BD99-51BEA084BEAA}">
      <dsp:nvSpPr>
        <dsp:cNvPr id="0" name=""/>
        <dsp:cNvSpPr/>
      </dsp:nvSpPr>
      <dsp:spPr>
        <a:xfrm rot="16200000">
          <a:off x="-1361581" y="2326791"/>
          <a:ext cx="5745163" cy="10915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700" kern="1200" dirty="0" smtClean="0"/>
            <a:t>Règlement (UE) N° 650/2012 </a:t>
          </a:r>
          <a:endParaRPr lang="fr-FR" sz="3700" kern="1200" dirty="0"/>
        </a:p>
      </dsp:txBody>
      <dsp:txXfrm>
        <a:off x="-1361581" y="2326791"/>
        <a:ext cx="5745163" cy="1091580"/>
      </dsp:txXfrm>
    </dsp:sp>
    <dsp:sp modelId="{9F1AC85D-B3DD-AA42-A835-1310092638E6}">
      <dsp:nvSpPr>
        <dsp:cNvPr id="0" name=""/>
        <dsp:cNvSpPr/>
      </dsp:nvSpPr>
      <dsp:spPr>
        <a:xfrm>
          <a:off x="2772867" y="1465162"/>
          <a:ext cx="4457651" cy="170984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smtClean="0"/>
            <a:t>Reconnaissance des pactes successoraux</a:t>
          </a:r>
          <a:endParaRPr lang="fr-FR" sz="3300" kern="1200" dirty="0"/>
        </a:p>
      </dsp:txBody>
      <dsp:txXfrm>
        <a:off x="2772867" y="1465162"/>
        <a:ext cx="4457651" cy="1709841"/>
      </dsp:txXfrm>
    </dsp:sp>
    <dsp:sp modelId="{A0F5FB9E-2A42-9643-B167-82989165EACE}">
      <dsp:nvSpPr>
        <dsp:cNvPr id="0" name=""/>
        <dsp:cNvSpPr/>
      </dsp:nvSpPr>
      <dsp:spPr>
        <a:xfrm>
          <a:off x="2755932" y="3515631"/>
          <a:ext cx="4491522" cy="17464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200" kern="1200" dirty="0" smtClean="0"/>
            <a:t>Existence d’une réserve d’ordre public</a:t>
          </a:r>
          <a:endParaRPr lang="fr-FR" sz="3200" kern="1200" dirty="0"/>
        </a:p>
      </dsp:txBody>
      <dsp:txXfrm>
        <a:off x="2755932" y="3515631"/>
        <a:ext cx="4491522" cy="17464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DC6BC3-4918-7040-B58C-AEFE4F0EE5F2}">
      <dsp:nvSpPr>
        <dsp:cNvPr id="0" name=""/>
        <dsp:cNvSpPr/>
      </dsp:nvSpPr>
      <dsp:spPr>
        <a:xfrm>
          <a:off x="1443275" y="266803"/>
          <a:ext cx="3348990" cy="104655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7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Champ d’application dans le temps</a:t>
          </a:r>
          <a:endParaRPr lang="fr-FR" sz="2100" kern="1200" dirty="0"/>
        </a:p>
      </dsp:txBody>
      <dsp:txXfrm>
        <a:off x="1443275" y="266803"/>
        <a:ext cx="3348990" cy="1046559"/>
      </dsp:txXfrm>
    </dsp:sp>
    <dsp:sp modelId="{64D76308-39F3-9641-A0B6-8FC8342A18B0}">
      <dsp:nvSpPr>
        <dsp:cNvPr id="0" name=""/>
        <dsp:cNvSpPr/>
      </dsp:nvSpPr>
      <dsp:spPr>
        <a:xfrm>
          <a:off x="1303734" y="115633"/>
          <a:ext cx="732591" cy="10988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4000" r="-44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tint val="50000"/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5FADC04-4369-7449-B56C-660C5759B17D}">
      <dsp:nvSpPr>
        <dsp:cNvPr id="0" name=""/>
        <dsp:cNvSpPr/>
      </dsp:nvSpPr>
      <dsp:spPr>
        <a:xfrm>
          <a:off x="1443275" y="1584305"/>
          <a:ext cx="3348990" cy="104655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7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Champ d’application dans l’espace</a:t>
          </a:r>
          <a:endParaRPr lang="fr-FR" sz="2100" kern="1200" dirty="0"/>
        </a:p>
      </dsp:txBody>
      <dsp:txXfrm>
        <a:off x="1443275" y="1584305"/>
        <a:ext cx="3348990" cy="1046559"/>
      </dsp:txXfrm>
    </dsp:sp>
    <dsp:sp modelId="{5DE6A424-D5EB-BF49-85C1-FBA0ADE01E18}">
      <dsp:nvSpPr>
        <dsp:cNvPr id="0" name=""/>
        <dsp:cNvSpPr/>
      </dsp:nvSpPr>
      <dsp:spPr>
        <a:xfrm>
          <a:off x="1303734" y="1433135"/>
          <a:ext cx="732591" cy="1098887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8000" r="-68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tint val="50000"/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DA9CDF-621F-7345-B405-52AC5A64240A}">
      <dsp:nvSpPr>
        <dsp:cNvPr id="0" name=""/>
        <dsp:cNvSpPr/>
      </dsp:nvSpPr>
      <dsp:spPr>
        <a:xfrm>
          <a:off x="1443275" y="2901807"/>
          <a:ext cx="3348990" cy="104655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887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Champ d’application quant à la matière</a:t>
          </a:r>
          <a:endParaRPr lang="fr-FR" sz="2100" kern="1200" dirty="0"/>
        </a:p>
      </dsp:txBody>
      <dsp:txXfrm>
        <a:off x="1443275" y="2901807"/>
        <a:ext cx="3348990" cy="1046559"/>
      </dsp:txXfrm>
    </dsp:sp>
    <dsp:sp modelId="{66A00F96-CF84-BE44-9121-6FDF486EE34E}">
      <dsp:nvSpPr>
        <dsp:cNvPr id="0" name=""/>
        <dsp:cNvSpPr/>
      </dsp:nvSpPr>
      <dsp:spPr>
        <a:xfrm>
          <a:off x="1303734" y="2750637"/>
          <a:ext cx="732591" cy="10988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tint val="50000"/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16246F-3ED0-FD4C-9F8E-5F51C0CE06D1}">
      <dsp:nvSpPr>
        <dsp:cNvPr id="0" name=""/>
        <dsp:cNvSpPr/>
      </dsp:nvSpPr>
      <dsp:spPr>
        <a:xfrm>
          <a:off x="5383717" y="49820"/>
          <a:ext cx="1696640" cy="1696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LU" sz="1400" kern="1200" dirty="0" smtClean="0"/>
            <a:t>établir un bilan de votre patrimoine:</a:t>
          </a:r>
          <a:endParaRPr lang="fr-FR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LU" sz="1400" kern="1200" dirty="0" smtClean="0"/>
            <a:t>recenser les  biens et les dettes de manière précise</a:t>
          </a:r>
          <a:endParaRPr lang="fr-FR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LU" sz="1400" kern="1200" dirty="0" smtClean="0"/>
            <a:t>Si vous êtes marié, il faut vérifier le régime matrimonial qui vous est applicable</a:t>
          </a:r>
          <a:endParaRPr lang="fr-FR" sz="1400" kern="1200" dirty="0"/>
        </a:p>
      </dsp:txBody>
      <dsp:txXfrm>
        <a:off x="5383717" y="49820"/>
        <a:ext cx="1696640" cy="1696640"/>
      </dsp:txXfrm>
    </dsp:sp>
    <dsp:sp modelId="{7FA8CE2C-16CE-C544-875B-2011B4AA8D85}">
      <dsp:nvSpPr>
        <dsp:cNvPr id="0" name=""/>
        <dsp:cNvSpPr/>
      </dsp:nvSpPr>
      <dsp:spPr>
        <a:xfrm>
          <a:off x="1389358" y="345"/>
          <a:ext cx="6365282" cy="6365282"/>
        </a:xfrm>
        <a:prstGeom prst="circularArrow">
          <a:avLst>
            <a:gd name="adj1" fmla="val 5198"/>
            <a:gd name="adj2" fmla="val 335730"/>
            <a:gd name="adj3" fmla="val 21293987"/>
            <a:gd name="adj4" fmla="val 19765586"/>
            <a:gd name="adj5" fmla="val 606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4F0D8E-BC2D-BD49-951E-456461448CFE}">
      <dsp:nvSpPr>
        <dsp:cNvPr id="0" name=""/>
        <dsp:cNvSpPr/>
      </dsp:nvSpPr>
      <dsp:spPr>
        <a:xfrm>
          <a:off x="6409678" y="3207400"/>
          <a:ext cx="1696640" cy="1696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LU" sz="1700" kern="1200" dirty="0" smtClean="0"/>
            <a:t>recenser vos héritiers</a:t>
          </a:r>
          <a:endParaRPr lang="fr-FR" sz="1700" kern="1200" dirty="0"/>
        </a:p>
      </dsp:txBody>
      <dsp:txXfrm>
        <a:off x="6409678" y="3207400"/>
        <a:ext cx="1696640" cy="1696640"/>
      </dsp:txXfrm>
    </dsp:sp>
    <dsp:sp modelId="{FA8C6A42-4219-F348-92A0-F623FFA734C8}">
      <dsp:nvSpPr>
        <dsp:cNvPr id="0" name=""/>
        <dsp:cNvSpPr/>
      </dsp:nvSpPr>
      <dsp:spPr>
        <a:xfrm>
          <a:off x="1389358" y="345"/>
          <a:ext cx="6365282" cy="6365282"/>
        </a:xfrm>
        <a:prstGeom prst="circularArrow">
          <a:avLst>
            <a:gd name="adj1" fmla="val 5198"/>
            <a:gd name="adj2" fmla="val 335730"/>
            <a:gd name="adj3" fmla="val 4015471"/>
            <a:gd name="adj4" fmla="val 2252723"/>
            <a:gd name="adj5" fmla="val 606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AC48A1D-DC3D-3C48-8BAE-6CA06C7F3126}">
      <dsp:nvSpPr>
        <dsp:cNvPr id="0" name=""/>
        <dsp:cNvSpPr/>
      </dsp:nvSpPr>
      <dsp:spPr>
        <a:xfrm>
          <a:off x="3723679" y="5158892"/>
          <a:ext cx="1696640" cy="1696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déterminer vos objectifs</a:t>
          </a:r>
          <a:endParaRPr lang="fr-FR" sz="1700" kern="1200" dirty="0"/>
        </a:p>
      </dsp:txBody>
      <dsp:txXfrm>
        <a:off x="3723679" y="5158892"/>
        <a:ext cx="1696640" cy="1696640"/>
      </dsp:txXfrm>
    </dsp:sp>
    <dsp:sp modelId="{5E12E9D4-8B0D-0343-BC7A-27D921EAC2BE}">
      <dsp:nvSpPr>
        <dsp:cNvPr id="0" name=""/>
        <dsp:cNvSpPr/>
      </dsp:nvSpPr>
      <dsp:spPr>
        <a:xfrm>
          <a:off x="1389358" y="345"/>
          <a:ext cx="6365282" cy="6365282"/>
        </a:xfrm>
        <a:prstGeom prst="circularArrow">
          <a:avLst>
            <a:gd name="adj1" fmla="val 5198"/>
            <a:gd name="adj2" fmla="val 335730"/>
            <a:gd name="adj3" fmla="val 8211547"/>
            <a:gd name="adj4" fmla="val 6448799"/>
            <a:gd name="adj5" fmla="val 606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753443E-4448-6146-BFC6-BE7F7D93614E}">
      <dsp:nvSpPr>
        <dsp:cNvPr id="0" name=""/>
        <dsp:cNvSpPr/>
      </dsp:nvSpPr>
      <dsp:spPr>
        <a:xfrm>
          <a:off x="1037681" y="3207400"/>
          <a:ext cx="1696640" cy="1696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comparer les différentes lois qui pourraient s’appliquer</a:t>
          </a:r>
          <a:endParaRPr lang="fr-FR" sz="17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300" kern="1200" dirty="0" smtClean="0"/>
            <a:t>retenir celle qui est la plus proche des objectifs poursuivis</a:t>
          </a:r>
          <a:endParaRPr lang="fr-FR" sz="1300" kern="1200" dirty="0"/>
        </a:p>
      </dsp:txBody>
      <dsp:txXfrm>
        <a:off x="1037681" y="3207400"/>
        <a:ext cx="1696640" cy="1696640"/>
      </dsp:txXfrm>
    </dsp:sp>
    <dsp:sp modelId="{3DE1F782-DD30-A442-B6EF-B13824739804}">
      <dsp:nvSpPr>
        <dsp:cNvPr id="0" name=""/>
        <dsp:cNvSpPr/>
      </dsp:nvSpPr>
      <dsp:spPr>
        <a:xfrm>
          <a:off x="1389358" y="345"/>
          <a:ext cx="6365282" cy="6365282"/>
        </a:xfrm>
        <a:prstGeom prst="circularArrow">
          <a:avLst>
            <a:gd name="adj1" fmla="val 5198"/>
            <a:gd name="adj2" fmla="val 335730"/>
            <a:gd name="adj3" fmla="val 12298684"/>
            <a:gd name="adj4" fmla="val 10770283"/>
            <a:gd name="adj5" fmla="val 606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3BAF296-0F8B-724E-9EEF-57CD714B130A}">
      <dsp:nvSpPr>
        <dsp:cNvPr id="0" name=""/>
        <dsp:cNvSpPr/>
      </dsp:nvSpPr>
      <dsp:spPr>
        <a:xfrm>
          <a:off x="2063641" y="49820"/>
          <a:ext cx="1696640" cy="1696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 Prendre </a:t>
          </a:r>
          <a:r>
            <a:rPr lang="fr-FR" sz="1700" kern="1200" dirty="0" smtClean="0"/>
            <a:t>en considération la </a:t>
          </a:r>
          <a:r>
            <a:rPr lang="fr-FR" sz="1700" kern="1200" dirty="0" smtClean="0"/>
            <a:t>fiscalité          -&gt; mettre en place des correctifs le cas échéant</a:t>
          </a:r>
          <a:endParaRPr lang="fr-FR" sz="1700" kern="1200" dirty="0"/>
        </a:p>
      </dsp:txBody>
      <dsp:txXfrm>
        <a:off x="2063641" y="49820"/>
        <a:ext cx="1696640" cy="1696640"/>
      </dsp:txXfrm>
    </dsp:sp>
    <dsp:sp modelId="{DEB8DD4F-CAF4-2A44-882D-6A49293F0C50}">
      <dsp:nvSpPr>
        <dsp:cNvPr id="0" name=""/>
        <dsp:cNvSpPr/>
      </dsp:nvSpPr>
      <dsp:spPr>
        <a:xfrm>
          <a:off x="1389358" y="345"/>
          <a:ext cx="6365282" cy="6365282"/>
        </a:xfrm>
        <a:prstGeom prst="circularArrow">
          <a:avLst>
            <a:gd name="adj1" fmla="val 5198"/>
            <a:gd name="adj2" fmla="val 335730"/>
            <a:gd name="adj3" fmla="val 16866457"/>
            <a:gd name="adj4" fmla="val 15197813"/>
            <a:gd name="adj5" fmla="val 606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DAC427-3F05-F948-BF97-2C7F111D3906}">
      <dsp:nvSpPr>
        <dsp:cNvPr id="0" name=""/>
        <dsp:cNvSpPr/>
      </dsp:nvSpPr>
      <dsp:spPr>
        <a:xfrm>
          <a:off x="1632637" y="3060700"/>
          <a:ext cx="704854" cy="2372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2427" y="0"/>
              </a:lnTo>
              <a:lnTo>
                <a:pt x="352427" y="2372586"/>
              </a:lnTo>
              <a:lnTo>
                <a:pt x="704854" y="237258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800" kern="1200"/>
        </a:p>
      </dsp:txBody>
      <dsp:txXfrm>
        <a:off x="1923187" y="4185116"/>
        <a:ext cx="123753" cy="123753"/>
      </dsp:txXfrm>
    </dsp:sp>
    <dsp:sp modelId="{1ACCB151-48BF-8045-85AD-B64B1546A2D1}">
      <dsp:nvSpPr>
        <dsp:cNvPr id="0" name=""/>
        <dsp:cNvSpPr/>
      </dsp:nvSpPr>
      <dsp:spPr>
        <a:xfrm>
          <a:off x="1632637" y="3060700"/>
          <a:ext cx="704854" cy="1385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2427" y="0"/>
              </a:lnTo>
              <a:lnTo>
                <a:pt x="352427" y="1385780"/>
              </a:lnTo>
              <a:lnTo>
                <a:pt x="704854" y="138578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1946195" y="3714721"/>
        <a:ext cx="77736" cy="77736"/>
      </dsp:txXfrm>
    </dsp:sp>
    <dsp:sp modelId="{2FD82AD6-B12D-6946-B4D0-6C793BED508F}">
      <dsp:nvSpPr>
        <dsp:cNvPr id="0" name=""/>
        <dsp:cNvSpPr/>
      </dsp:nvSpPr>
      <dsp:spPr>
        <a:xfrm>
          <a:off x="1632637" y="3060700"/>
          <a:ext cx="704854" cy="3896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2427" y="0"/>
              </a:lnTo>
              <a:lnTo>
                <a:pt x="352427" y="389603"/>
              </a:lnTo>
              <a:lnTo>
                <a:pt x="704854" y="389603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1964930" y="3235367"/>
        <a:ext cx="40268" cy="40268"/>
      </dsp:txXfrm>
    </dsp:sp>
    <dsp:sp modelId="{EC8F3F29-3712-1441-BFEB-301DA4E2D57D}">
      <dsp:nvSpPr>
        <dsp:cNvPr id="0" name=""/>
        <dsp:cNvSpPr/>
      </dsp:nvSpPr>
      <dsp:spPr>
        <a:xfrm>
          <a:off x="1632637" y="2299672"/>
          <a:ext cx="704854" cy="761027"/>
        </a:xfrm>
        <a:custGeom>
          <a:avLst/>
          <a:gdLst/>
          <a:ahLst/>
          <a:cxnLst/>
          <a:rect l="0" t="0" r="0" b="0"/>
          <a:pathLst>
            <a:path>
              <a:moveTo>
                <a:pt x="0" y="761027"/>
              </a:moveTo>
              <a:lnTo>
                <a:pt x="352427" y="761027"/>
              </a:lnTo>
              <a:lnTo>
                <a:pt x="352427" y="0"/>
              </a:lnTo>
              <a:lnTo>
                <a:pt x="704854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1959132" y="2654253"/>
        <a:ext cx="51864" cy="51864"/>
      </dsp:txXfrm>
    </dsp:sp>
    <dsp:sp modelId="{D0492586-CF0B-A343-97FA-FF3F5A60B600}">
      <dsp:nvSpPr>
        <dsp:cNvPr id="0" name=""/>
        <dsp:cNvSpPr/>
      </dsp:nvSpPr>
      <dsp:spPr>
        <a:xfrm>
          <a:off x="1632637" y="1139939"/>
          <a:ext cx="704854" cy="1920760"/>
        </a:xfrm>
        <a:custGeom>
          <a:avLst/>
          <a:gdLst/>
          <a:ahLst/>
          <a:cxnLst/>
          <a:rect l="0" t="0" r="0" b="0"/>
          <a:pathLst>
            <a:path>
              <a:moveTo>
                <a:pt x="0" y="1920760"/>
              </a:moveTo>
              <a:lnTo>
                <a:pt x="352427" y="1920760"/>
              </a:lnTo>
              <a:lnTo>
                <a:pt x="352427" y="0"/>
              </a:lnTo>
              <a:lnTo>
                <a:pt x="704854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700" kern="1200" dirty="0"/>
        </a:p>
      </dsp:txBody>
      <dsp:txXfrm>
        <a:off x="1933914" y="2049169"/>
        <a:ext cx="102300" cy="102300"/>
      </dsp:txXfrm>
    </dsp:sp>
    <dsp:sp modelId="{9C0B024D-3FA6-A947-BD99-51BEA084BEAA}">
      <dsp:nvSpPr>
        <dsp:cNvPr id="0" name=""/>
        <dsp:cNvSpPr/>
      </dsp:nvSpPr>
      <dsp:spPr>
        <a:xfrm rot="16200000">
          <a:off x="-1732160" y="2523463"/>
          <a:ext cx="5655121" cy="107447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700" kern="1200" dirty="0" smtClean="0"/>
            <a:t>Règlement (UE) N° 650/2012 </a:t>
          </a:r>
          <a:endParaRPr lang="fr-FR" sz="3700" kern="1200" dirty="0"/>
        </a:p>
      </dsp:txBody>
      <dsp:txXfrm>
        <a:off x="-1732160" y="2523463"/>
        <a:ext cx="5655121" cy="1074473"/>
      </dsp:txXfrm>
    </dsp:sp>
    <dsp:sp modelId="{9F1AC85D-B3DD-AA42-A835-1310092638E6}">
      <dsp:nvSpPr>
        <dsp:cNvPr id="0" name=""/>
        <dsp:cNvSpPr/>
      </dsp:nvSpPr>
      <dsp:spPr>
        <a:xfrm>
          <a:off x="2337491" y="593613"/>
          <a:ext cx="5552278" cy="10926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LU" sz="2000" b="0" i="0" u="none" kern="1200" dirty="0" smtClean="0"/>
            <a:t>Compétence fondée sur la résidence habituelle du défunt dans un Etat membre </a:t>
          </a:r>
          <a:endParaRPr lang="fr-FR" sz="2000" b="0" i="0" u="none" kern="1200" dirty="0"/>
        </a:p>
      </dsp:txBody>
      <dsp:txXfrm>
        <a:off x="2337491" y="593613"/>
        <a:ext cx="5552278" cy="1092653"/>
      </dsp:txXfrm>
    </dsp:sp>
    <dsp:sp modelId="{A0F5FB9E-2A42-9643-B167-82989165EACE}">
      <dsp:nvSpPr>
        <dsp:cNvPr id="0" name=""/>
        <dsp:cNvSpPr/>
      </dsp:nvSpPr>
      <dsp:spPr>
        <a:xfrm>
          <a:off x="2337491" y="1771536"/>
          <a:ext cx="5587944" cy="1056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LU" sz="2000" b="0" i="0" u="none" kern="1200" dirty="0" smtClean="0"/>
            <a:t>Compétence d’un Etat membre fondée sur la présence de biens sur son territoire </a:t>
          </a:r>
          <a:endParaRPr lang="fr-FR" sz="2000" b="0" i="0" u="none" kern="1200" dirty="0"/>
        </a:p>
      </dsp:txBody>
      <dsp:txXfrm>
        <a:off x="2337491" y="1771536"/>
        <a:ext cx="5587944" cy="1056271"/>
      </dsp:txXfrm>
    </dsp:sp>
    <dsp:sp modelId="{AE4D0D13-BFB4-264A-83A4-DCC5EE25FECC}">
      <dsp:nvSpPr>
        <dsp:cNvPr id="0" name=""/>
        <dsp:cNvSpPr/>
      </dsp:nvSpPr>
      <dsp:spPr>
        <a:xfrm>
          <a:off x="2337491" y="2913067"/>
          <a:ext cx="5587944" cy="107447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LU" sz="2000" b="0" i="0" u="none" kern="1200" dirty="0" smtClean="0"/>
            <a:t>Règles particulières en cas d’élection de droit </a:t>
          </a:r>
          <a:endParaRPr lang="fr-FR" sz="2000" b="0" i="0" u="none" kern="1200" dirty="0"/>
        </a:p>
      </dsp:txBody>
      <dsp:txXfrm>
        <a:off x="2337491" y="2913067"/>
        <a:ext cx="5587944" cy="1074473"/>
      </dsp:txXfrm>
    </dsp:sp>
    <dsp:sp modelId="{28CB4CC9-C44A-C649-B556-8D9474269B29}">
      <dsp:nvSpPr>
        <dsp:cNvPr id="0" name=""/>
        <dsp:cNvSpPr/>
      </dsp:nvSpPr>
      <dsp:spPr>
        <a:xfrm>
          <a:off x="2337491" y="4072842"/>
          <a:ext cx="5567045" cy="7472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LU" sz="2000" b="0" i="0" u="none" kern="1200" dirty="0" smtClean="0"/>
            <a:t>For de nécessité</a:t>
          </a:r>
          <a:endParaRPr lang="fr-FR" sz="2000" b="0" i="0" u="none" kern="1200" dirty="0"/>
        </a:p>
      </dsp:txBody>
      <dsp:txXfrm>
        <a:off x="2337491" y="4072842"/>
        <a:ext cx="5567045" cy="747274"/>
      </dsp:txXfrm>
    </dsp:sp>
    <dsp:sp modelId="{0F717B8C-4D6E-8846-9B5F-26A16800BF1C}">
      <dsp:nvSpPr>
        <dsp:cNvPr id="0" name=""/>
        <dsp:cNvSpPr/>
      </dsp:nvSpPr>
      <dsp:spPr>
        <a:xfrm>
          <a:off x="2337491" y="4896050"/>
          <a:ext cx="5552278" cy="107447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LU" sz="2000" b="0" i="0" u="none" kern="1200" dirty="0" smtClean="0"/>
            <a:t>Limitation de la procédure s’agissant des biens situés dans un Etat tiers </a:t>
          </a:r>
          <a:endParaRPr lang="fr-FR" sz="2000" b="0" i="0" u="none" kern="1200" dirty="0"/>
        </a:p>
      </dsp:txBody>
      <dsp:txXfrm>
        <a:off x="2337491" y="4896050"/>
        <a:ext cx="5552278" cy="10744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F44CE9-36D2-F741-BBFE-B1CC85CCFBE2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0DED6-7A97-5D4C-9739-FB92E3CC5AFD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6467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0DED6-7A97-5D4C-9739-FB92E3CC5AF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2981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fr-FR" smtClean="0"/>
              <a:pPr/>
              <a:t>7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Cliquez pour modifier le style des sous-titres du masque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fr-CH" smtClean="0"/>
              <a:t>Cliquez et modifiez le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fr-CH" smtClean="0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mtClean="0"/>
              <a:t>Cliquez et modifiez le titre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fr-CH" smtClean="0"/>
              <a:t>Cliquez et modifiez le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fr-CH" smtClean="0"/>
              <a:t>Cliquez et modifiez le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fr-CH" smtClean="0"/>
              <a:t>Cliquez et modifiez le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H" smtClean="0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fr-CH" smtClean="0"/>
              <a:t>Cliquez et modifiez le titre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A6C0E1-0E70-2949-90A6-E9D373889DDB}" type="datetimeFigureOut">
              <a:rPr lang="fr-FR" smtClean="0"/>
              <a:t>02/06/17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41EA09D-121E-1548-96E3-81DB05D97538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H" smtClean="0"/>
              <a:t>Cliquez et modifiez le titre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4" Type="http://schemas.openxmlformats.org/officeDocument/2006/relationships/diagramLayout" Target="../diagrams/layout6.xml"/><Relationship Id="rId5" Type="http://schemas.openxmlformats.org/officeDocument/2006/relationships/diagramQuickStyle" Target="../diagrams/quickStyle6.xml"/><Relationship Id="rId6" Type="http://schemas.openxmlformats.org/officeDocument/2006/relationships/diagramColors" Target="../diagrams/colors6.xml"/><Relationship Id="rId7" Type="http://schemas.microsoft.com/office/2007/relationships/diagramDrawing" Target="../diagrams/drawing6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4" Type="http://schemas.openxmlformats.org/officeDocument/2006/relationships/diagramQuickStyle" Target="../diagrams/quickStyle7.xml"/><Relationship Id="rId5" Type="http://schemas.openxmlformats.org/officeDocument/2006/relationships/diagramColors" Target="../diagrams/colors7.xml"/><Relationship Id="rId6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956"/>
            <a:ext cx="9144000" cy="68580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24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pple Chancery"/>
              <a:cs typeface="Apple Chancery"/>
            </a:endParaRPr>
          </a:p>
          <a:p>
            <a:pPr algn="ctr"/>
            <a:endParaRPr lang="fr-CH" sz="24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pple Chancery"/>
              <a:cs typeface="Apple Chancery"/>
            </a:endParaRPr>
          </a:p>
          <a:p>
            <a:pPr algn="ctr"/>
            <a:endParaRPr lang="fr-CH" sz="24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pple Chancery"/>
              <a:cs typeface="Apple Chancery"/>
            </a:endParaRPr>
          </a:p>
          <a:p>
            <a:pPr algn="ctr"/>
            <a:endParaRPr lang="fr-CH" sz="24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pple Chancery"/>
              <a:cs typeface="Apple Chancery"/>
            </a:endParaRPr>
          </a:p>
          <a:p>
            <a:pPr algn="ctr"/>
            <a:endParaRPr lang="fr-CH" sz="24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pple Chancery"/>
              <a:cs typeface="Apple Chancery"/>
            </a:endParaRPr>
          </a:p>
          <a:p>
            <a:pPr algn="ctr"/>
            <a:endParaRPr lang="fr-CH" sz="24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pple Chancery"/>
              <a:cs typeface="Apple Chancery"/>
            </a:endParaRPr>
          </a:p>
          <a:p>
            <a:pPr algn="ctr"/>
            <a:endParaRPr lang="fr-CH" sz="24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pple Chancery"/>
              <a:cs typeface="Apple Chancery"/>
            </a:endParaRPr>
          </a:p>
          <a:p>
            <a:pPr algn="ctr"/>
            <a:endParaRPr lang="fr-CH" sz="24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pple Chancery"/>
              <a:cs typeface="Apple Chancery"/>
            </a:endParaRPr>
          </a:p>
          <a:p>
            <a:pPr algn="ctr"/>
            <a:r>
              <a:rPr lang="fr-CH" sz="2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pple Chancery"/>
                <a:cs typeface="Apple Chancery"/>
              </a:rPr>
              <a:t>	</a:t>
            </a:r>
            <a:r>
              <a:rPr lang="fr-CH" sz="24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pple Chancery"/>
                <a:cs typeface="Apple Chancery"/>
              </a:rPr>
              <a:t>															</a:t>
            </a:r>
          </a:p>
          <a:p>
            <a:pPr algn="ctr"/>
            <a:r>
              <a:rPr lang="fr-CH" sz="2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pple Chancery"/>
                <a:cs typeface="Apple Chancery"/>
              </a:rPr>
              <a:t>	</a:t>
            </a:r>
            <a:r>
              <a:rPr lang="fr-CH" sz="24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pple Chancery"/>
                <a:cs typeface="Apple Chancery"/>
              </a:rPr>
              <a:t>					</a:t>
            </a:r>
          </a:p>
          <a:p>
            <a:pPr algn="ctr"/>
            <a:r>
              <a:rPr lang="fr-CH" sz="2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pple Chancery"/>
                <a:cs typeface="Apple Chancery"/>
              </a:rPr>
              <a:t>	</a:t>
            </a:r>
            <a:r>
              <a:rPr lang="fr-CH" sz="24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pple Chancery"/>
                <a:cs typeface="Apple Chancery"/>
              </a:rPr>
              <a:t>													</a:t>
            </a:r>
            <a:endParaRPr lang="fr-FR" sz="24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pple Chancery"/>
              <a:cs typeface="Apple Chancery"/>
            </a:endParaRPr>
          </a:p>
          <a:p>
            <a:pPr algn="ctr"/>
            <a:endParaRPr lang="fr-FR" dirty="0"/>
          </a:p>
        </p:txBody>
      </p:sp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381000" y="1378857"/>
            <a:ext cx="8509000" cy="235857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extLst/>
          </a:lstStyle>
          <a:p>
            <a:r>
              <a:rPr lang="fr-FR" sz="4000" dirty="0" smtClean="0"/>
              <a:t>LES SUCCESSIONS TRANSFRONTALIÈRES                        </a:t>
            </a:r>
            <a:br>
              <a:rPr lang="fr-FR" sz="4000" dirty="0" smtClean="0"/>
            </a:br>
            <a:endParaRPr lang="fr-FR" sz="4000" dirty="0"/>
          </a:p>
        </p:txBody>
      </p:sp>
      <p:sp>
        <p:nvSpPr>
          <p:cNvPr id="16" name="Rectangle 15"/>
          <p:cNvSpPr/>
          <p:nvPr/>
        </p:nvSpPr>
        <p:spPr>
          <a:xfrm>
            <a:off x="5216979" y="3074795"/>
            <a:ext cx="3473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CH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pple Chancery"/>
                <a:cs typeface="Apple Chancery"/>
              </a:rPr>
              <a:t>	</a:t>
            </a:r>
            <a:r>
              <a:rPr lang="mr-IN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pple Chancery"/>
                <a:cs typeface="Apple Chancery"/>
              </a:rPr>
              <a:t>…</a:t>
            </a:r>
            <a:r>
              <a:rPr lang="fr-CH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pple Chancery"/>
                <a:cs typeface="Apple Chancery"/>
              </a:rPr>
              <a:t>un</a:t>
            </a:r>
            <a:r>
              <a:rPr lang="fr-FR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pple Chancery"/>
                <a:cs typeface="Apple Chancery"/>
              </a:rPr>
              <a:t> vrai défi  !</a:t>
            </a:r>
          </a:p>
        </p:txBody>
      </p:sp>
    </p:spTree>
    <p:extLst>
      <p:ext uri="{BB962C8B-B14F-4D97-AF65-F5344CB8AC3E}">
        <p14:creationId xmlns:p14="http://schemas.microsoft.com/office/powerpoint/2010/main" val="3384909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489857"/>
            <a:ext cx="7620000" cy="5910943"/>
          </a:xfrm>
        </p:spPr>
        <p:txBody>
          <a:bodyPr/>
          <a:lstStyle/>
          <a:p>
            <a:pPr marL="114300" indent="0">
              <a:buNone/>
            </a:pPr>
            <a:r>
              <a:rPr lang="fr-FR" sz="2400" dirty="0" smtClean="0"/>
              <a:t>         </a:t>
            </a:r>
            <a:r>
              <a:rPr lang="fr-FR" sz="2500" dirty="0" smtClean="0"/>
              <a:t>DROIT INTERNATIONAL PRIVÉ TRADITIONNEL</a:t>
            </a:r>
          </a:p>
          <a:p>
            <a:pPr marL="114300" indent="0">
              <a:buNone/>
            </a:pPr>
            <a:endParaRPr lang="fr-FR" sz="2500" dirty="0"/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715118673"/>
              </p:ext>
            </p:extLst>
          </p:nvPr>
        </p:nvGraphicFramePr>
        <p:xfrm>
          <a:off x="1420949" y="110018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Flèche vers le bas 4"/>
          <p:cNvSpPr/>
          <p:nvPr/>
        </p:nvSpPr>
        <p:spPr>
          <a:xfrm>
            <a:off x="3979091" y="2950754"/>
            <a:ext cx="822960" cy="822960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298338" y="3783420"/>
            <a:ext cx="44341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2400" dirty="0" smtClean="0"/>
              <a:t>Conflits de lois positifs ou négatifs</a:t>
            </a:r>
            <a:endParaRPr lang="fr-FR" sz="2400" dirty="0"/>
          </a:p>
        </p:txBody>
      </p:sp>
      <p:sp>
        <p:nvSpPr>
          <p:cNvPr id="7" name="Flèche à angle droit 6"/>
          <p:cNvSpPr/>
          <p:nvPr/>
        </p:nvSpPr>
        <p:spPr>
          <a:xfrm rot="5400000">
            <a:off x="955040" y="4341224"/>
            <a:ext cx="822960" cy="822960"/>
          </a:xfrm>
          <a:prstGeom prst="bentUp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771672" y="5339689"/>
            <a:ext cx="1298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/>
              <a:t>Solution:</a:t>
            </a:r>
            <a:endParaRPr lang="fr-FR" sz="2400" dirty="0"/>
          </a:p>
        </p:txBody>
      </p:sp>
      <p:sp>
        <p:nvSpPr>
          <p:cNvPr id="11" name="Rectangle 10"/>
          <p:cNvSpPr/>
          <p:nvPr/>
        </p:nvSpPr>
        <p:spPr>
          <a:xfrm>
            <a:off x="2298338" y="4584502"/>
            <a:ext cx="6138092" cy="1754327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r-FR" dirty="0" err="1"/>
              <a:t>Règlement</a:t>
            </a:r>
            <a:r>
              <a:rPr lang="fr-FR" dirty="0"/>
              <a:t> (UE) N° </a:t>
            </a:r>
            <a:r>
              <a:rPr lang="fr-FR" dirty="0" smtClean="0"/>
              <a:t>650/2012 du </a:t>
            </a:r>
            <a:r>
              <a:rPr lang="fr-FR" dirty="0"/>
              <a:t>4 juillet 2012 relatif à la </a:t>
            </a:r>
            <a:r>
              <a:rPr lang="fr-FR" dirty="0" err="1"/>
              <a:t>compétence</a:t>
            </a:r>
            <a:r>
              <a:rPr lang="fr-FR" dirty="0"/>
              <a:t>, la loi applicable, la reconnaissance et l’</a:t>
            </a:r>
            <a:r>
              <a:rPr lang="fr-FR" dirty="0" err="1"/>
              <a:t>exécution</a:t>
            </a:r>
            <a:r>
              <a:rPr lang="fr-FR" dirty="0"/>
              <a:t> des </a:t>
            </a:r>
            <a:r>
              <a:rPr lang="fr-FR" dirty="0" err="1"/>
              <a:t>décisions</a:t>
            </a:r>
            <a:r>
              <a:rPr lang="fr-FR" dirty="0"/>
              <a:t>, et l’acceptation et l’</a:t>
            </a:r>
            <a:r>
              <a:rPr lang="fr-FR" dirty="0" err="1"/>
              <a:t>exécution</a:t>
            </a:r>
            <a:r>
              <a:rPr lang="fr-FR" dirty="0"/>
              <a:t> des actes authentiques en </a:t>
            </a:r>
            <a:r>
              <a:rPr lang="fr-FR" dirty="0" err="1"/>
              <a:t>matière</a:t>
            </a:r>
            <a:r>
              <a:rPr lang="fr-FR" dirty="0"/>
              <a:t> de successions et à la </a:t>
            </a:r>
            <a:r>
              <a:rPr lang="fr-FR" dirty="0" err="1"/>
              <a:t>création</a:t>
            </a:r>
            <a:r>
              <a:rPr lang="fr-FR" dirty="0"/>
              <a:t> d’un certificat successoral </a:t>
            </a:r>
            <a:r>
              <a:rPr lang="fr-FR" dirty="0" err="1"/>
              <a:t>européen</a:t>
            </a:r>
            <a:r>
              <a:rPr lang="fr-LU" dirty="0" smtClean="0">
                <a:effectLst/>
              </a:rPr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6681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6478140"/>
              </p:ext>
            </p:extLst>
          </p:nvPr>
        </p:nvGraphicFramePr>
        <p:xfrm>
          <a:off x="457200" y="381000"/>
          <a:ext cx="8229600" cy="574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3245155" y="456908"/>
            <a:ext cx="4698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LOI APPLICABLE A DÉFAUT DE CHOIX PAR LE DÉFUNT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053824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2561403"/>
              </p:ext>
            </p:extLst>
          </p:nvPr>
        </p:nvGraphicFramePr>
        <p:xfrm>
          <a:off x="457200" y="381000"/>
          <a:ext cx="8229600" cy="574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3262088" y="439489"/>
            <a:ext cx="4698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POSSIBILITÉ DE CHOIX DE LA LOI APPLICABLE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269408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361757"/>
              </p:ext>
            </p:extLst>
          </p:nvPr>
        </p:nvGraphicFramePr>
        <p:xfrm>
          <a:off x="457200" y="381000"/>
          <a:ext cx="8229600" cy="574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3262088" y="670321"/>
            <a:ext cx="4698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A noter aussi: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966686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7067" y="254000"/>
            <a:ext cx="8636000" cy="6316133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marL="114300" indent="0">
              <a:buNone/>
            </a:pPr>
            <a:endParaRPr lang="fr-FR" dirty="0" smtClean="0">
              <a:solidFill>
                <a:schemeClr val="bg1"/>
              </a:solidFill>
            </a:endParaRPr>
          </a:p>
          <a:p>
            <a:pPr marL="114300" indent="0" algn="ctr">
              <a:buNone/>
            </a:pPr>
            <a:r>
              <a:rPr lang="fr-FR" dirty="0" smtClean="0">
                <a:solidFill>
                  <a:schemeClr val="bg1"/>
                </a:solidFill>
              </a:rPr>
              <a:t>CHAMP D’APPLICATION DU RÈGLEMENT 650/2012</a:t>
            </a:r>
          </a:p>
          <a:p>
            <a:pPr marL="114300" indent="0" algn="ctr">
              <a:buNone/>
            </a:pPr>
            <a:endParaRPr lang="fr-FR" dirty="0">
              <a:solidFill>
                <a:schemeClr val="bg1"/>
              </a:solidFill>
            </a:endParaRPr>
          </a:p>
          <a:p>
            <a:pPr marL="114300" indent="0" algn="ctr">
              <a:buNone/>
            </a:pPr>
            <a:endParaRPr lang="fr-FR" dirty="0">
              <a:solidFill>
                <a:schemeClr val="bg1"/>
              </a:solidFill>
            </a:endParaRPr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2299997419"/>
              </p:ext>
            </p:extLst>
          </p:nvPr>
        </p:nvGraphicFramePr>
        <p:xfrm>
          <a:off x="-135467" y="144779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Signalisation droite 7"/>
          <p:cNvSpPr/>
          <p:nvPr/>
        </p:nvSpPr>
        <p:spPr>
          <a:xfrm>
            <a:off x="4793829" y="1744132"/>
            <a:ext cx="822960" cy="970280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9" name="Signalisation droite 8"/>
          <p:cNvSpPr/>
          <p:nvPr/>
        </p:nvSpPr>
        <p:spPr>
          <a:xfrm>
            <a:off x="4793829" y="3064932"/>
            <a:ext cx="822960" cy="970280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10" name="Signalisation droite 9"/>
          <p:cNvSpPr/>
          <p:nvPr/>
        </p:nvSpPr>
        <p:spPr>
          <a:xfrm>
            <a:off x="4793829" y="4368798"/>
            <a:ext cx="822960" cy="970280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5769186" y="1909461"/>
            <a:ext cx="27377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Successions ouvertes à </a:t>
            </a:r>
          </a:p>
          <a:p>
            <a:r>
              <a:rPr lang="fr-FR" dirty="0" smtClean="0">
                <a:solidFill>
                  <a:srgbClr val="FFFFFF"/>
                </a:solidFill>
              </a:rPr>
              <a:t>partir du 17 août 2015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70787" y="2925467"/>
            <a:ext cx="290652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Applicable dans tous les</a:t>
            </a:r>
          </a:p>
          <a:p>
            <a:r>
              <a:rPr lang="fr-FR" dirty="0" smtClean="0">
                <a:solidFill>
                  <a:srgbClr val="FFFFFF"/>
                </a:solidFill>
              </a:rPr>
              <a:t>Etats de l’UE sauf </a:t>
            </a:r>
          </a:p>
          <a:p>
            <a:r>
              <a:rPr lang="fr-FR" dirty="0" smtClean="0">
                <a:solidFill>
                  <a:srgbClr val="FFFFFF"/>
                </a:solidFill>
              </a:rPr>
              <a:t>Danemark, Irlande, </a:t>
            </a:r>
          </a:p>
          <a:p>
            <a:r>
              <a:rPr lang="fr-FR" dirty="0" smtClean="0">
                <a:solidFill>
                  <a:srgbClr val="FFFFFF"/>
                </a:solidFill>
              </a:rPr>
              <a:t>Angleterre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870787" y="4368798"/>
            <a:ext cx="3082895" cy="1754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Tous les aspects de droit </a:t>
            </a:r>
          </a:p>
          <a:p>
            <a:r>
              <a:rPr lang="fr-FR" dirty="0" smtClean="0">
                <a:solidFill>
                  <a:srgbClr val="FFFFFF"/>
                </a:solidFill>
              </a:rPr>
              <a:t>civil.</a:t>
            </a:r>
          </a:p>
          <a:p>
            <a:r>
              <a:rPr lang="fr-FR" dirty="0" smtClean="0">
                <a:solidFill>
                  <a:srgbClr val="FFFFFF"/>
                </a:solidFill>
              </a:rPr>
              <a:t>Sont notamment </a:t>
            </a:r>
            <a:r>
              <a:rPr lang="fr-FR" b="1" u="sng" dirty="0" smtClean="0">
                <a:solidFill>
                  <a:srgbClr val="FFFFFF"/>
                </a:solidFill>
              </a:rPr>
              <a:t>exclus</a:t>
            </a:r>
            <a:r>
              <a:rPr lang="fr-FR" dirty="0" smtClean="0">
                <a:solidFill>
                  <a:srgbClr val="FFFFFF"/>
                </a:solidFill>
              </a:rPr>
              <a:t>: </a:t>
            </a:r>
          </a:p>
          <a:p>
            <a:pPr marL="285750" indent="-285750">
              <a:buFont typeface="Wingdings" charset="2"/>
              <a:buChar char="Ø"/>
            </a:pPr>
            <a:r>
              <a:rPr lang="fr-FR" dirty="0">
                <a:solidFill>
                  <a:srgbClr val="FFFFFF"/>
                </a:solidFill>
              </a:rPr>
              <a:t> </a:t>
            </a:r>
            <a:r>
              <a:rPr lang="fr-FR" dirty="0" smtClean="0">
                <a:solidFill>
                  <a:srgbClr val="FFFFFF"/>
                </a:solidFill>
              </a:rPr>
              <a:t> libéralités</a:t>
            </a:r>
          </a:p>
          <a:p>
            <a:pPr marL="285750" indent="-285750">
              <a:buFont typeface="Wingdings" charset="2"/>
              <a:buChar char="Ø"/>
            </a:pPr>
            <a:r>
              <a:rPr lang="fr-FR" dirty="0">
                <a:solidFill>
                  <a:srgbClr val="FFFFFF"/>
                </a:solidFill>
              </a:rPr>
              <a:t> </a:t>
            </a:r>
            <a:r>
              <a:rPr lang="fr-FR" dirty="0" smtClean="0">
                <a:solidFill>
                  <a:srgbClr val="FFFFFF"/>
                </a:solidFill>
              </a:rPr>
              <a:t> régimes matrimoniaux</a:t>
            </a:r>
          </a:p>
          <a:p>
            <a:pPr marL="285750" indent="-285750">
              <a:buFont typeface="Wingdings" charset="2"/>
              <a:buChar char="Ø"/>
            </a:pPr>
            <a:r>
              <a:rPr lang="fr-FR" dirty="0" smtClean="0">
                <a:solidFill>
                  <a:srgbClr val="FFFFFF"/>
                </a:solidFill>
              </a:rPr>
              <a:t>  fiscalité  </a:t>
            </a:r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972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4193944000"/>
              </p:ext>
            </p:extLst>
          </p:nvPr>
        </p:nvGraphicFramePr>
        <p:xfrm>
          <a:off x="0" y="85622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Ellipse 11"/>
          <p:cNvSpPr/>
          <p:nvPr/>
        </p:nvSpPr>
        <p:spPr>
          <a:xfrm>
            <a:off x="3081865" y="2150535"/>
            <a:ext cx="2336800" cy="230293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RÉGLER SA SUCCESSION: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COMMENT S’Y PRENDRE ?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299200" y="863600"/>
            <a:ext cx="376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1.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6959602" y="4013201"/>
            <a:ext cx="376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4876802" y="6096001"/>
            <a:ext cx="376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3.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491069" y="4268802"/>
            <a:ext cx="376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2002102" y="494268"/>
            <a:ext cx="376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5.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2092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5340527"/>
              </p:ext>
            </p:extLst>
          </p:nvPr>
        </p:nvGraphicFramePr>
        <p:xfrm>
          <a:off x="457200" y="381000"/>
          <a:ext cx="8483600" cy="612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2787964" y="450192"/>
            <a:ext cx="4698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Règles de compétence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736065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CRÉATION d’UN CERTIFICAT SUCCESSORAL EUROPÉEN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fr-FR" dirty="0" smtClean="0"/>
          </a:p>
          <a:p>
            <a:r>
              <a:rPr lang="fr-FR" dirty="0" smtClean="0"/>
              <a:t>Mise </a:t>
            </a:r>
            <a:r>
              <a:rPr lang="fr-FR" dirty="0" smtClean="0"/>
              <a:t>en place d’un </a:t>
            </a:r>
            <a:r>
              <a:rPr lang="fr-LU" dirty="0" smtClean="0"/>
              <a:t>document </a:t>
            </a:r>
            <a:r>
              <a:rPr lang="fr-LU" dirty="0"/>
              <a:t>standardisé </a:t>
            </a:r>
            <a:r>
              <a:rPr lang="fr-LU" dirty="0" smtClean="0"/>
              <a:t>permettant aux héritiers de </a:t>
            </a:r>
            <a:r>
              <a:rPr lang="fr-LU" dirty="0"/>
              <a:t>démontrer </a:t>
            </a:r>
            <a:r>
              <a:rPr lang="fr-LU" dirty="0" smtClean="0"/>
              <a:t>leur qualité d’héritier et leurs </a:t>
            </a:r>
            <a:r>
              <a:rPr lang="fr-LU" dirty="0"/>
              <a:t>droits dans les Etats membres, avec des effets similaires </a:t>
            </a:r>
            <a:r>
              <a:rPr lang="fr-LU" dirty="0" smtClean="0"/>
              <a:t>partout</a:t>
            </a:r>
            <a:endParaRPr lang="fr-LU" dirty="0" smtClean="0"/>
          </a:p>
          <a:p>
            <a:r>
              <a:rPr lang="fr-FR" dirty="0" err="1"/>
              <a:t>D</a:t>
            </a:r>
            <a:r>
              <a:rPr lang="fr-FR" dirty="0" err="1" smtClean="0"/>
              <a:t>élivré</a:t>
            </a:r>
            <a:r>
              <a:rPr lang="fr-FR" dirty="0" smtClean="0"/>
              <a:t> </a:t>
            </a:r>
            <a:r>
              <a:rPr lang="fr-FR" dirty="0"/>
              <a:t>par un Etat membre </a:t>
            </a:r>
            <a:r>
              <a:rPr lang="fr-FR" dirty="0" smtClean="0"/>
              <a:t>en </a:t>
            </a:r>
            <a:r>
              <a:rPr lang="fr-FR" dirty="0"/>
              <a:t>vue d’</a:t>
            </a:r>
            <a:r>
              <a:rPr lang="fr-FR" dirty="0" err="1"/>
              <a:t>être</a:t>
            </a:r>
            <a:r>
              <a:rPr lang="fr-FR" dirty="0"/>
              <a:t> utilisé dans un autre Etat membre</a:t>
            </a:r>
            <a:r>
              <a:rPr lang="fr-LU" dirty="0"/>
              <a:t> </a:t>
            </a:r>
            <a:endParaRPr lang="fr-LU" dirty="0" smtClean="0"/>
          </a:p>
          <a:p>
            <a:r>
              <a:rPr lang="fr-LU" dirty="0"/>
              <a:t>A</a:t>
            </a:r>
            <a:r>
              <a:rPr lang="fr-LU" dirty="0" smtClean="0"/>
              <a:t>utorités </a:t>
            </a:r>
            <a:r>
              <a:rPr lang="fr-LU" dirty="0" smtClean="0"/>
              <a:t>compétentes:</a:t>
            </a:r>
          </a:p>
          <a:p>
            <a:pPr marL="114300" lvl="0" indent="0">
              <a:buNone/>
            </a:pPr>
            <a:r>
              <a:rPr lang="fr-FR" dirty="0" smtClean="0"/>
              <a:t>	France</a:t>
            </a:r>
            <a:r>
              <a:rPr lang="fr-FR" dirty="0"/>
              <a:t>, Belgique, </a:t>
            </a:r>
            <a:r>
              <a:rPr lang="fr-FR" dirty="0" smtClean="0"/>
              <a:t>Pays-Bas, </a:t>
            </a:r>
            <a:r>
              <a:rPr lang="fr-FR" dirty="0"/>
              <a:t>Luxembourg, Autriche, </a:t>
            </a:r>
            <a:r>
              <a:rPr lang="fr-FR" dirty="0" smtClean="0"/>
              <a:t>	Portugal</a:t>
            </a:r>
            <a:r>
              <a:rPr lang="fr-FR" dirty="0"/>
              <a:t>, Roumanie, </a:t>
            </a:r>
            <a:r>
              <a:rPr lang="fr-FR" dirty="0" err="1" smtClean="0"/>
              <a:t>etc</a:t>
            </a:r>
            <a:r>
              <a:rPr lang="fr-FR" dirty="0"/>
              <a:t> </a:t>
            </a:r>
            <a:r>
              <a:rPr lang="fr-FR" dirty="0" smtClean="0"/>
              <a:t>   </a:t>
            </a:r>
          </a:p>
          <a:p>
            <a:pPr marL="114300" lvl="0" indent="0">
              <a:buNone/>
            </a:pPr>
            <a:r>
              <a:rPr lang="fr-FR" dirty="0"/>
              <a:t>	</a:t>
            </a:r>
            <a:r>
              <a:rPr lang="fr-FR" dirty="0" smtClean="0"/>
              <a:t>notaire</a:t>
            </a:r>
            <a:endParaRPr lang="fr-LU" dirty="0"/>
          </a:p>
          <a:p>
            <a:pPr marL="114300" lvl="0" indent="0">
              <a:buNone/>
            </a:pPr>
            <a:r>
              <a:rPr lang="fr-FR" dirty="0" smtClean="0"/>
              <a:t>	Allemagne</a:t>
            </a:r>
            <a:r>
              <a:rPr lang="fr-FR" dirty="0"/>
              <a:t>, Autriche, </a:t>
            </a:r>
            <a:r>
              <a:rPr lang="fr-FR" dirty="0" err="1"/>
              <a:t>Slovanie</a:t>
            </a:r>
            <a:r>
              <a:rPr lang="fr-FR" dirty="0"/>
              <a:t>, Slovaquie, </a:t>
            </a:r>
            <a:r>
              <a:rPr lang="fr-FR" dirty="0" err="1"/>
              <a:t>etc</a:t>
            </a:r>
            <a:r>
              <a:rPr lang="fr-FR" dirty="0"/>
              <a:t> </a:t>
            </a:r>
            <a:r>
              <a:rPr lang="fr-FR" dirty="0" smtClean="0"/>
              <a:t>:	Tribunal </a:t>
            </a:r>
            <a:r>
              <a:rPr lang="fr-FR" dirty="0"/>
              <a:t>compétent en matière successorale</a:t>
            </a:r>
            <a:endParaRPr lang="fr-LU" dirty="0"/>
          </a:p>
          <a:p>
            <a:pPr marL="114300" lvl="0" indent="0">
              <a:buNone/>
            </a:pPr>
            <a:r>
              <a:rPr lang="fr-LU" dirty="0" smtClean="0"/>
              <a:t>	Finlande</a:t>
            </a:r>
            <a:r>
              <a:rPr lang="fr-LU" dirty="0"/>
              <a:t>, Suède : </a:t>
            </a:r>
            <a:r>
              <a:rPr lang="fr-LU" i="1" dirty="0"/>
              <a:t>agence administrative </a:t>
            </a:r>
            <a:endParaRPr lang="fr-LU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4979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icaire">
  <a:themeElements>
    <a:clrScheme name="Apothicaire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icaire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icair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Apothicaire.thmx</Template>
  <TotalTime>173</TotalTime>
  <Words>475</Words>
  <Application>Microsoft Macintosh PowerPoint</Application>
  <PresentationFormat>Présentation à l'écran (4:3)</PresentationFormat>
  <Paragraphs>88</Paragraphs>
  <Slides>9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Apothicaire</vt:lpstr>
      <vt:lpstr>LES SUCCESSIONS TRANSFRONTALIÈRES                 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CRÉATION d’UN CERTIFICAT SUCCESSORAL EUROPÉEN</vt:lpstr>
    </vt:vector>
  </TitlesOfParts>
  <Company>Etude Mondot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Fabienne Mondot</dc:creator>
  <cp:lastModifiedBy>Fabienne Mondot</cp:lastModifiedBy>
  <cp:revision>18</cp:revision>
  <cp:lastPrinted>2017-05-31T06:41:04Z</cp:lastPrinted>
  <dcterms:created xsi:type="dcterms:W3CDTF">2017-05-30T19:54:49Z</dcterms:created>
  <dcterms:modified xsi:type="dcterms:W3CDTF">2017-06-02T10:05:08Z</dcterms:modified>
</cp:coreProperties>
</file>