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68" r:id="rId2"/>
    <p:sldId id="272" r:id="rId3"/>
    <p:sldId id="273" r:id="rId4"/>
    <p:sldId id="274" r:id="rId5"/>
    <p:sldId id="275" r:id="rId6"/>
    <p:sldId id="305" r:id="rId7"/>
    <p:sldId id="277" r:id="rId8"/>
    <p:sldId id="303" r:id="rId9"/>
    <p:sldId id="304" r:id="rId10"/>
    <p:sldId id="281" r:id="rId11"/>
    <p:sldId id="306" r:id="rId12"/>
    <p:sldId id="302" r:id="rId13"/>
  </p:sldIdLst>
  <p:sldSz cx="9144000" cy="5143500" type="screen16x9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060"/>
    <a:srgbClr val="ED2939"/>
    <a:srgbClr val="7F8183"/>
    <a:srgbClr val="FBD2C4"/>
    <a:srgbClr val="F17060"/>
    <a:srgbClr val="F59582"/>
    <a:srgbClr val="F9BCAC"/>
    <a:srgbClr val="BBBCBF"/>
    <a:srgbClr val="E02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68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74192-711A-4DF9-B9EF-668DD47BCAE4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C8A81FE-7B16-418A-B896-FA139DF21E9A}">
      <dgm:prSet phldrT="[Text]"/>
      <dgm:spPr>
        <a:solidFill>
          <a:srgbClr val="7F8183"/>
        </a:solidFill>
      </dgm:spPr>
      <dgm:t>
        <a:bodyPr/>
        <a:lstStyle/>
        <a:p>
          <a:r>
            <a:rPr lang="fr-FR" dirty="0" smtClean="0"/>
            <a:t>réclamation écrite auprès de l‘autre partie</a:t>
          </a:r>
          <a:endParaRPr lang="en-GB" dirty="0"/>
        </a:p>
      </dgm:t>
    </dgm:pt>
    <dgm:pt modelId="{51724755-8A91-4890-A1F6-D67FCD6CA198}" type="parTrans" cxnId="{9996C2AC-772A-4583-8969-556644844F06}">
      <dgm:prSet/>
      <dgm:spPr/>
      <dgm:t>
        <a:bodyPr/>
        <a:lstStyle/>
        <a:p>
          <a:endParaRPr lang="en-GB"/>
        </a:p>
      </dgm:t>
    </dgm:pt>
    <dgm:pt modelId="{B7099150-02A4-4FF7-97A8-655B4E6FF98F}" type="sibTrans" cxnId="{9996C2AC-772A-4583-8969-556644844F06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49955684-499A-4E77-820B-3CB00579CCFA}">
      <dgm:prSet phldrT="[Text]"/>
      <dgm:spPr>
        <a:solidFill>
          <a:srgbClr val="7F8183"/>
        </a:solidFill>
      </dgm:spPr>
      <dgm:t>
        <a:bodyPr/>
        <a:lstStyle/>
        <a:p>
          <a:r>
            <a:rPr lang="fr-FR" dirty="0" smtClean="0"/>
            <a:t>aucune procédure de médiation portant sur le même litige au sein de l‘ILR</a:t>
          </a:r>
          <a:endParaRPr lang="en-GB" dirty="0"/>
        </a:p>
      </dgm:t>
    </dgm:pt>
    <dgm:pt modelId="{85447F0A-F116-4F3A-A209-1A758CF1BC8B}" type="parTrans" cxnId="{4235306F-AF63-4408-923E-B486EBC400D7}">
      <dgm:prSet/>
      <dgm:spPr/>
      <dgm:t>
        <a:bodyPr/>
        <a:lstStyle/>
        <a:p>
          <a:endParaRPr lang="en-GB"/>
        </a:p>
      </dgm:t>
    </dgm:pt>
    <dgm:pt modelId="{4E2039AB-63B0-47A1-AFCA-53CBEFE15CB0}" type="sibTrans" cxnId="{4235306F-AF63-4408-923E-B486EBC400D7}">
      <dgm:prSet/>
      <dgm:spPr/>
      <dgm:t>
        <a:bodyPr/>
        <a:lstStyle/>
        <a:p>
          <a:endParaRPr lang="en-GB"/>
        </a:p>
      </dgm:t>
    </dgm:pt>
    <dgm:pt modelId="{A7586A79-55D9-4F8C-875C-34CDEDEC45BD}">
      <dgm:prSet phldrT="[Text]" custT="1"/>
      <dgm:spPr>
        <a:solidFill>
          <a:srgbClr val="7F8183"/>
        </a:solidFill>
      </dgm:spPr>
      <dgm:t>
        <a:bodyPr/>
        <a:lstStyle/>
        <a:p>
          <a:r>
            <a:rPr lang="fr-FR" sz="1700" dirty="0" smtClean="0"/>
            <a:t>aucune procédure portant sur le même litige auprès d‘une entité de médiation autre que l‘ILR ou auprès d‘un tribunal arbitral</a:t>
          </a:r>
          <a:endParaRPr lang="en-GB" sz="1700" dirty="0"/>
        </a:p>
      </dgm:t>
    </dgm:pt>
    <dgm:pt modelId="{7E78ABB7-FC5C-4191-A542-27B7EE23ED8C}" type="parTrans" cxnId="{93A3B839-EEE4-4477-B5C5-FC0AC8D96936}">
      <dgm:prSet/>
      <dgm:spPr/>
      <dgm:t>
        <a:bodyPr/>
        <a:lstStyle/>
        <a:p>
          <a:endParaRPr lang="en-GB"/>
        </a:p>
      </dgm:t>
    </dgm:pt>
    <dgm:pt modelId="{087AC1F3-9BDF-4B21-9F42-2E368CC1B433}" type="sibTrans" cxnId="{93A3B839-EEE4-4477-B5C5-FC0AC8D96936}">
      <dgm:prSet/>
      <dgm:spPr/>
      <dgm:t>
        <a:bodyPr/>
        <a:lstStyle/>
        <a:p>
          <a:endParaRPr lang="en-GB"/>
        </a:p>
      </dgm:t>
    </dgm:pt>
    <dgm:pt modelId="{B9592F1A-1B5E-4BF9-96C6-712FBBF2CCB3}">
      <dgm:prSet/>
      <dgm:spPr>
        <a:solidFill>
          <a:srgbClr val="7F8183"/>
        </a:solidFill>
      </dgm:spPr>
      <dgm:t>
        <a:bodyPr/>
        <a:lstStyle/>
        <a:p>
          <a:r>
            <a:rPr lang="fr-FR" dirty="0" smtClean="0"/>
            <a:t>aucune procédure judiciaire portant sur le même litige</a:t>
          </a:r>
          <a:endParaRPr lang="en-GB" dirty="0"/>
        </a:p>
      </dgm:t>
    </dgm:pt>
    <dgm:pt modelId="{6DB7740D-8E64-4BDF-90D5-2511E209D165}" type="parTrans" cxnId="{22018342-5498-4B73-A3A3-ED3521C68CE3}">
      <dgm:prSet/>
      <dgm:spPr/>
      <dgm:t>
        <a:bodyPr/>
        <a:lstStyle/>
        <a:p>
          <a:endParaRPr lang="en-GB"/>
        </a:p>
      </dgm:t>
    </dgm:pt>
    <dgm:pt modelId="{5A27669E-6859-46D7-A4DD-1EB0D939DCF4}" type="sibTrans" cxnId="{22018342-5498-4B73-A3A3-ED3521C68CE3}">
      <dgm:prSet/>
      <dgm:spPr/>
      <dgm:t>
        <a:bodyPr/>
        <a:lstStyle/>
        <a:p>
          <a:endParaRPr lang="en-GB"/>
        </a:p>
      </dgm:t>
    </dgm:pt>
    <dgm:pt modelId="{9456BBD8-D009-4612-8D49-58517C13F542}" type="pres">
      <dgm:prSet presAssocID="{2B074192-711A-4DF9-B9EF-668DD47BCAE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GB"/>
        </a:p>
      </dgm:t>
    </dgm:pt>
    <dgm:pt modelId="{E7316951-10C9-4165-8CF2-86D4D257B918}" type="pres">
      <dgm:prSet presAssocID="{2B074192-711A-4DF9-B9EF-668DD47BCAE4}" presName="Name1" presStyleCnt="0"/>
      <dgm:spPr/>
    </dgm:pt>
    <dgm:pt modelId="{BB88108F-28B5-4869-8445-99EFB7183729}" type="pres">
      <dgm:prSet presAssocID="{2B074192-711A-4DF9-B9EF-668DD47BCAE4}" presName="cycle" presStyleCnt="0"/>
      <dgm:spPr/>
    </dgm:pt>
    <dgm:pt modelId="{DDDEEEA5-1A57-4307-A729-AC6A0B83C645}" type="pres">
      <dgm:prSet presAssocID="{2B074192-711A-4DF9-B9EF-668DD47BCAE4}" presName="srcNode" presStyleLbl="node1" presStyleIdx="0" presStyleCnt="4"/>
      <dgm:spPr/>
    </dgm:pt>
    <dgm:pt modelId="{70E1AA07-3F69-4E8E-AC0B-ABD3D0EF8B6A}" type="pres">
      <dgm:prSet presAssocID="{2B074192-711A-4DF9-B9EF-668DD47BCAE4}" presName="conn" presStyleLbl="parChTrans1D2" presStyleIdx="0" presStyleCnt="1" custScaleX="99794"/>
      <dgm:spPr/>
      <dgm:t>
        <a:bodyPr/>
        <a:lstStyle/>
        <a:p>
          <a:endParaRPr lang="en-GB"/>
        </a:p>
      </dgm:t>
    </dgm:pt>
    <dgm:pt modelId="{E9ECDB11-F726-465A-B460-4701A122B9AE}" type="pres">
      <dgm:prSet presAssocID="{2B074192-711A-4DF9-B9EF-668DD47BCAE4}" presName="extraNode" presStyleLbl="node1" presStyleIdx="0" presStyleCnt="4"/>
      <dgm:spPr/>
    </dgm:pt>
    <dgm:pt modelId="{F6803BAC-84CA-44D2-A42C-3162081A3917}" type="pres">
      <dgm:prSet presAssocID="{2B074192-711A-4DF9-B9EF-668DD47BCAE4}" presName="dstNode" presStyleLbl="node1" presStyleIdx="0" presStyleCnt="4"/>
      <dgm:spPr/>
    </dgm:pt>
    <dgm:pt modelId="{698E8F72-80FD-4E9D-B1F8-5812662D6676}" type="pres">
      <dgm:prSet presAssocID="{CC8A81FE-7B16-418A-B896-FA139DF21E9A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CEF4543-9E01-4561-96B5-297B7166BC53}" type="pres">
      <dgm:prSet presAssocID="{CC8A81FE-7B16-418A-B896-FA139DF21E9A}" presName="accent_1" presStyleCnt="0"/>
      <dgm:spPr/>
    </dgm:pt>
    <dgm:pt modelId="{67DAB7B3-E61B-4FE7-BB9E-3E3B38281E2E}" type="pres">
      <dgm:prSet presAssocID="{CC8A81FE-7B16-418A-B896-FA139DF21E9A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ED2939"/>
          </a:solidFill>
        </a:ln>
      </dgm:spPr>
    </dgm:pt>
    <dgm:pt modelId="{90B64B30-7EB3-449A-8D89-B96A5F93F267}" type="pres">
      <dgm:prSet presAssocID="{B9592F1A-1B5E-4BF9-96C6-712FBBF2CCB3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942F563-F696-492A-8E7E-EEEC33FB734A}" type="pres">
      <dgm:prSet presAssocID="{B9592F1A-1B5E-4BF9-96C6-712FBBF2CCB3}" presName="accent_2" presStyleCnt="0"/>
      <dgm:spPr/>
    </dgm:pt>
    <dgm:pt modelId="{97213423-7A57-49E8-B4A0-087AB769F0AB}" type="pres">
      <dgm:prSet presAssocID="{B9592F1A-1B5E-4BF9-96C6-712FBBF2CCB3}" presName="accentRepeatNode" presStyleLbl="solidFgAcc1" presStyleIdx="1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ED2939"/>
          </a:solidFill>
        </a:ln>
      </dgm:spPr>
    </dgm:pt>
    <dgm:pt modelId="{5AF68E75-F870-42BB-B426-A911C6F69926}" type="pres">
      <dgm:prSet presAssocID="{49955684-499A-4E77-820B-3CB00579CCFA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B4BD0FB-677A-47A5-ABC4-1D5331AEFC5F}" type="pres">
      <dgm:prSet presAssocID="{49955684-499A-4E77-820B-3CB00579CCFA}" presName="accent_3" presStyleCnt="0"/>
      <dgm:spPr/>
    </dgm:pt>
    <dgm:pt modelId="{C4344AD1-6046-46A4-BB90-60C5784E7668}" type="pres">
      <dgm:prSet presAssocID="{49955684-499A-4E77-820B-3CB00579CCFA}" presName="accentRepeatNode" presStyleLbl="solidFgAcc1" presStyleIdx="2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ED2939"/>
          </a:solidFill>
        </a:ln>
      </dgm:spPr>
    </dgm:pt>
    <dgm:pt modelId="{7382D687-C602-4CC3-9EE7-E4ACFFB14AA3}" type="pres">
      <dgm:prSet presAssocID="{A7586A79-55D9-4F8C-875C-34CDEDEC45B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234870-935D-4B35-9EFF-180FAB5F5113}" type="pres">
      <dgm:prSet presAssocID="{A7586A79-55D9-4F8C-875C-34CDEDEC45BD}" presName="accent_4" presStyleCnt="0"/>
      <dgm:spPr/>
    </dgm:pt>
    <dgm:pt modelId="{F35E430A-A3A7-4146-AD40-571B8E7CE1B6}" type="pres">
      <dgm:prSet presAssocID="{A7586A79-55D9-4F8C-875C-34CDEDEC45BD}" presName="accentRepeatNode" presStyleLbl="solidFgAcc1" presStyleIdx="3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ED2939"/>
          </a:solidFill>
        </a:ln>
      </dgm:spPr>
    </dgm:pt>
  </dgm:ptLst>
  <dgm:cxnLst>
    <dgm:cxn modelId="{4235306F-AF63-4408-923E-B486EBC400D7}" srcId="{2B074192-711A-4DF9-B9EF-668DD47BCAE4}" destId="{49955684-499A-4E77-820B-3CB00579CCFA}" srcOrd="2" destOrd="0" parTransId="{85447F0A-F116-4F3A-A209-1A758CF1BC8B}" sibTransId="{4E2039AB-63B0-47A1-AFCA-53CBEFE15CB0}"/>
    <dgm:cxn modelId="{9C23B2DF-B860-48AC-A1BB-9678AFC23757}" type="presOf" srcId="{A7586A79-55D9-4F8C-875C-34CDEDEC45BD}" destId="{7382D687-C602-4CC3-9EE7-E4ACFFB14AA3}" srcOrd="0" destOrd="0" presId="urn:microsoft.com/office/officeart/2008/layout/VerticalCurvedList"/>
    <dgm:cxn modelId="{22018342-5498-4B73-A3A3-ED3521C68CE3}" srcId="{2B074192-711A-4DF9-B9EF-668DD47BCAE4}" destId="{B9592F1A-1B5E-4BF9-96C6-712FBBF2CCB3}" srcOrd="1" destOrd="0" parTransId="{6DB7740D-8E64-4BDF-90D5-2511E209D165}" sibTransId="{5A27669E-6859-46D7-A4DD-1EB0D939DCF4}"/>
    <dgm:cxn modelId="{7DE3A6B7-8354-4EFD-8A38-E46344704DD6}" type="presOf" srcId="{B7099150-02A4-4FF7-97A8-655B4E6FF98F}" destId="{70E1AA07-3F69-4E8E-AC0B-ABD3D0EF8B6A}" srcOrd="0" destOrd="0" presId="urn:microsoft.com/office/officeart/2008/layout/VerticalCurvedList"/>
    <dgm:cxn modelId="{9996C2AC-772A-4583-8969-556644844F06}" srcId="{2B074192-711A-4DF9-B9EF-668DD47BCAE4}" destId="{CC8A81FE-7B16-418A-B896-FA139DF21E9A}" srcOrd="0" destOrd="0" parTransId="{51724755-8A91-4890-A1F6-D67FCD6CA198}" sibTransId="{B7099150-02A4-4FF7-97A8-655B4E6FF98F}"/>
    <dgm:cxn modelId="{F8E9157D-3605-49AF-AEAE-5855912928A5}" type="presOf" srcId="{CC8A81FE-7B16-418A-B896-FA139DF21E9A}" destId="{698E8F72-80FD-4E9D-B1F8-5812662D6676}" srcOrd="0" destOrd="0" presId="urn:microsoft.com/office/officeart/2008/layout/VerticalCurvedList"/>
    <dgm:cxn modelId="{1484E091-05B3-4C8C-826E-93C627CCA22D}" type="presOf" srcId="{B9592F1A-1B5E-4BF9-96C6-712FBBF2CCB3}" destId="{90B64B30-7EB3-449A-8D89-B96A5F93F267}" srcOrd="0" destOrd="0" presId="urn:microsoft.com/office/officeart/2008/layout/VerticalCurvedList"/>
    <dgm:cxn modelId="{62C35977-457D-4BE8-83D4-022D61737632}" type="presOf" srcId="{49955684-499A-4E77-820B-3CB00579CCFA}" destId="{5AF68E75-F870-42BB-B426-A911C6F69926}" srcOrd="0" destOrd="0" presId="urn:microsoft.com/office/officeart/2008/layout/VerticalCurvedList"/>
    <dgm:cxn modelId="{93A3B839-EEE4-4477-B5C5-FC0AC8D96936}" srcId="{2B074192-711A-4DF9-B9EF-668DD47BCAE4}" destId="{A7586A79-55D9-4F8C-875C-34CDEDEC45BD}" srcOrd="3" destOrd="0" parTransId="{7E78ABB7-FC5C-4191-A542-27B7EE23ED8C}" sibTransId="{087AC1F3-9BDF-4B21-9F42-2E368CC1B433}"/>
    <dgm:cxn modelId="{F3C01EC2-34F0-4055-A1B4-23560A7CA58A}" type="presOf" srcId="{2B074192-711A-4DF9-B9EF-668DD47BCAE4}" destId="{9456BBD8-D009-4612-8D49-58517C13F542}" srcOrd="0" destOrd="0" presId="urn:microsoft.com/office/officeart/2008/layout/VerticalCurvedList"/>
    <dgm:cxn modelId="{7DFB8F42-08C1-4F1B-A7E3-BEF3E60ABBF5}" type="presParOf" srcId="{9456BBD8-D009-4612-8D49-58517C13F542}" destId="{E7316951-10C9-4165-8CF2-86D4D257B918}" srcOrd="0" destOrd="0" presId="urn:microsoft.com/office/officeart/2008/layout/VerticalCurvedList"/>
    <dgm:cxn modelId="{64EC906B-7379-4BF3-A355-2FFCDF36A80C}" type="presParOf" srcId="{E7316951-10C9-4165-8CF2-86D4D257B918}" destId="{BB88108F-28B5-4869-8445-99EFB7183729}" srcOrd="0" destOrd="0" presId="urn:microsoft.com/office/officeart/2008/layout/VerticalCurvedList"/>
    <dgm:cxn modelId="{4DD4D677-8A69-45E4-8F06-52F129F9A1D2}" type="presParOf" srcId="{BB88108F-28B5-4869-8445-99EFB7183729}" destId="{DDDEEEA5-1A57-4307-A729-AC6A0B83C645}" srcOrd="0" destOrd="0" presId="urn:microsoft.com/office/officeart/2008/layout/VerticalCurvedList"/>
    <dgm:cxn modelId="{1AF9EF13-3A77-48F8-A12F-1AF4797B1EF3}" type="presParOf" srcId="{BB88108F-28B5-4869-8445-99EFB7183729}" destId="{70E1AA07-3F69-4E8E-AC0B-ABD3D0EF8B6A}" srcOrd="1" destOrd="0" presId="urn:microsoft.com/office/officeart/2008/layout/VerticalCurvedList"/>
    <dgm:cxn modelId="{B69C2916-5D7B-40CA-8F4D-699FDFE22465}" type="presParOf" srcId="{BB88108F-28B5-4869-8445-99EFB7183729}" destId="{E9ECDB11-F726-465A-B460-4701A122B9AE}" srcOrd="2" destOrd="0" presId="urn:microsoft.com/office/officeart/2008/layout/VerticalCurvedList"/>
    <dgm:cxn modelId="{9990D19D-F85E-406C-97C3-FEEF8AA69593}" type="presParOf" srcId="{BB88108F-28B5-4869-8445-99EFB7183729}" destId="{F6803BAC-84CA-44D2-A42C-3162081A3917}" srcOrd="3" destOrd="0" presId="urn:microsoft.com/office/officeart/2008/layout/VerticalCurvedList"/>
    <dgm:cxn modelId="{1555C622-42BC-4894-AB43-6E0E9150CB9A}" type="presParOf" srcId="{E7316951-10C9-4165-8CF2-86D4D257B918}" destId="{698E8F72-80FD-4E9D-B1F8-5812662D6676}" srcOrd="1" destOrd="0" presId="urn:microsoft.com/office/officeart/2008/layout/VerticalCurvedList"/>
    <dgm:cxn modelId="{F396FE40-80AB-4F29-80F0-7C4E4CDD2328}" type="presParOf" srcId="{E7316951-10C9-4165-8CF2-86D4D257B918}" destId="{6CEF4543-9E01-4561-96B5-297B7166BC53}" srcOrd="2" destOrd="0" presId="urn:microsoft.com/office/officeart/2008/layout/VerticalCurvedList"/>
    <dgm:cxn modelId="{FEF2B2BA-F067-472F-BB0E-AB807F9B8219}" type="presParOf" srcId="{6CEF4543-9E01-4561-96B5-297B7166BC53}" destId="{67DAB7B3-E61B-4FE7-BB9E-3E3B38281E2E}" srcOrd="0" destOrd="0" presId="urn:microsoft.com/office/officeart/2008/layout/VerticalCurvedList"/>
    <dgm:cxn modelId="{FEAEABE1-99BD-42EA-8A5C-2B8177D2A841}" type="presParOf" srcId="{E7316951-10C9-4165-8CF2-86D4D257B918}" destId="{90B64B30-7EB3-449A-8D89-B96A5F93F267}" srcOrd="3" destOrd="0" presId="urn:microsoft.com/office/officeart/2008/layout/VerticalCurvedList"/>
    <dgm:cxn modelId="{5F3B4253-9BC9-4EC2-8C55-21F6634B69DF}" type="presParOf" srcId="{E7316951-10C9-4165-8CF2-86D4D257B918}" destId="{2942F563-F696-492A-8E7E-EEEC33FB734A}" srcOrd="4" destOrd="0" presId="urn:microsoft.com/office/officeart/2008/layout/VerticalCurvedList"/>
    <dgm:cxn modelId="{E3ABA394-B45B-4C85-A879-6D712ED21E01}" type="presParOf" srcId="{2942F563-F696-492A-8E7E-EEEC33FB734A}" destId="{97213423-7A57-49E8-B4A0-087AB769F0AB}" srcOrd="0" destOrd="0" presId="urn:microsoft.com/office/officeart/2008/layout/VerticalCurvedList"/>
    <dgm:cxn modelId="{C5E835B3-F665-41CA-B8AF-73BB3C83E5EE}" type="presParOf" srcId="{E7316951-10C9-4165-8CF2-86D4D257B918}" destId="{5AF68E75-F870-42BB-B426-A911C6F69926}" srcOrd="5" destOrd="0" presId="urn:microsoft.com/office/officeart/2008/layout/VerticalCurvedList"/>
    <dgm:cxn modelId="{A1FC4D23-1760-42C5-8C0D-BCC5F2321EFF}" type="presParOf" srcId="{E7316951-10C9-4165-8CF2-86D4D257B918}" destId="{DB4BD0FB-677A-47A5-ABC4-1D5331AEFC5F}" srcOrd="6" destOrd="0" presId="urn:microsoft.com/office/officeart/2008/layout/VerticalCurvedList"/>
    <dgm:cxn modelId="{3A8C0562-A7A9-44F3-ACDC-943D1C83BCD9}" type="presParOf" srcId="{DB4BD0FB-677A-47A5-ABC4-1D5331AEFC5F}" destId="{C4344AD1-6046-46A4-BB90-60C5784E7668}" srcOrd="0" destOrd="0" presId="urn:microsoft.com/office/officeart/2008/layout/VerticalCurvedList"/>
    <dgm:cxn modelId="{998B365C-E068-42BF-8EE8-80984131B04D}" type="presParOf" srcId="{E7316951-10C9-4165-8CF2-86D4D257B918}" destId="{7382D687-C602-4CC3-9EE7-E4ACFFB14AA3}" srcOrd="7" destOrd="0" presId="urn:microsoft.com/office/officeart/2008/layout/VerticalCurvedList"/>
    <dgm:cxn modelId="{43EDE371-0B91-4997-B51F-FF395A4A701C}" type="presParOf" srcId="{E7316951-10C9-4165-8CF2-86D4D257B918}" destId="{42234870-935D-4B35-9EFF-180FAB5F5113}" srcOrd="8" destOrd="0" presId="urn:microsoft.com/office/officeart/2008/layout/VerticalCurvedList"/>
    <dgm:cxn modelId="{D169C499-D873-4DB7-950F-1BA44CDD7CCE}" type="presParOf" srcId="{42234870-935D-4B35-9EFF-180FAB5F5113}" destId="{F35E430A-A3A7-4146-AD40-571B8E7CE1B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D6B0B0-09D3-4098-BE52-07717BE2B63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FCE26E76-1691-4070-B8E1-E3037501E550}">
      <dgm:prSet phldrT="[Text]"/>
      <dgm:spPr>
        <a:gradFill flip="none" rotWithShape="0">
          <a:gsLst>
            <a:gs pos="0">
              <a:srgbClr val="BBBCBF">
                <a:shade val="30000"/>
                <a:satMod val="115000"/>
              </a:srgbClr>
            </a:gs>
            <a:gs pos="50000">
              <a:srgbClr val="BBBCBF">
                <a:shade val="67500"/>
                <a:satMod val="115000"/>
              </a:srgbClr>
            </a:gs>
            <a:gs pos="100000">
              <a:srgbClr val="BBBCBF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>
          <a:solidFill>
            <a:schemeClr val="bg1"/>
          </a:solidFill>
        </a:ln>
      </dgm:spPr>
      <dgm:t>
        <a:bodyPr/>
        <a:lstStyle/>
        <a:p>
          <a:r>
            <a:rPr lang="en-GB" dirty="0" smtClean="0"/>
            <a:t>Fin</a:t>
          </a:r>
        </a:p>
      </dgm:t>
    </dgm:pt>
    <dgm:pt modelId="{439465C0-AD4E-4A4D-A42D-B3E9AEFE5041}" type="parTrans" cxnId="{7F63187E-158E-4C0E-AE8B-45733B7C1DFD}">
      <dgm:prSet/>
      <dgm:spPr/>
      <dgm:t>
        <a:bodyPr/>
        <a:lstStyle/>
        <a:p>
          <a:endParaRPr lang="en-GB"/>
        </a:p>
      </dgm:t>
    </dgm:pt>
    <dgm:pt modelId="{84E4C8E0-CF8D-4C08-A7F8-DE90A1E76187}" type="sibTrans" cxnId="{7F63187E-158E-4C0E-AE8B-45733B7C1DFD}">
      <dgm:prSet/>
      <dgm:spPr/>
      <dgm:t>
        <a:bodyPr/>
        <a:lstStyle/>
        <a:p>
          <a:endParaRPr lang="en-GB"/>
        </a:p>
      </dgm:t>
    </dgm:pt>
    <dgm:pt modelId="{7161C9D5-D8AB-4370-8ABF-7A5E7B321665}">
      <dgm:prSet phldrT="[Text]"/>
      <dgm:spPr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r>
            <a:rPr lang="en-GB" dirty="0" smtClean="0"/>
            <a:t>1. Phase </a:t>
          </a:r>
          <a:r>
            <a:rPr lang="en-GB" dirty="0" err="1" smtClean="0"/>
            <a:t>écrite</a:t>
          </a:r>
          <a:endParaRPr lang="en-GB" dirty="0"/>
        </a:p>
      </dgm:t>
    </dgm:pt>
    <dgm:pt modelId="{9311D89D-3BED-404A-AB40-9125A2770008}" type="parTrans" cxnId="{482F9CF0-970A-42E9-ACB0-4D05E96D39B9}">
      <dgm:prSet/>
      <dgm:spPr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endParaRPr lang="en-GB"/>
        </a:p>
      </dgm:t>
    </dgm:pt>
    <dgm:pt modelId="{6A3A1FE7-1498-4018-8DD8-30B13529017C}" type="sibTrans" cxnId="{482F9CF0-970A-42E9-ACB0-4D05E96D39B9}">
      <dgm:prSet/>
      <dgm:spPr/>
      <dgm:t>
        <a:bodyPr/>
        <a:lstStyle/>
        <a:p>
          <a:endParaRPr lang="en-GB"/>
        </a:p>
      </dgm:t>
    </dgm:pt>
    <dgm:pt modelId="{064C4A6F-E0B8-4137-8A8E-81DBBC88A71D}">
      <dgm:prSet phldrT="[Text]"/>
      <dgm:spPr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5400000" scaled="1"/>
          <a:tileRect/>
        </a:gradFill>
        <a:ln>
          <a:solidFill>
            <a:schemeClr val="bg1"/>
          </a:solidFill>
        </a:ln>
      </dgm:spPr>
      <dgm:t>
        <a:bodyPr/>
        <a:lstStyle/>
        <a:p>
          <a:r>
            <a:rPr lang="en-GB" dirty="0" smtClean="0"/>
            <a:t>2. Audition</a:t>
          </a:r>
          <a:endParaRPr lang="en-GB" dirty="0"/>
        </a:p>
      </dgm:t>
    </dgm:pt>
    <dgm:pt modelId="{8810797B-4D89-4556-AAB9-FC2B82CBF803}" type="parTrans" cxnId="{3E5953FA-0F44-4BC6-B953-0BF797B7C7DE}">
      <dgm:prSet/>
      <dgm:spPr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endParaRPr lang="en-GB"/>
        </a:p>
      </dgm:t>
    </dgm:pt>
    <dgm:pt modelId="{883C9F9C-D52D-4D5E-8D9E-6ED0E51EFC6A}" type="sibTrans" cxnId="{3E5953FA-0F44-4BC6-B953-0BF797B7C7DE}">
      <dgm:prSet/>
      <dgm:spPr/>
      <dgm:t>
        <a:bodyPr/>
        <a:lstStyle/>
        <a:p>
          <a:endParaRPr lang="en-GB"/>
        </a:p>
      </dgm:t>
    </dgm:pt>
    <dgm:pt modelId="{A337CBF5-2037-4FF7-8625-30330025EA6C}">
      <dgm:prSet phldrT="[Text]"/>
      <dgm:spPr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8100000" scaled="1"/>
          <a:tileRect/>
        </a:gradFill>
      </dgm:spPr>
      <dgm:t>
        <a:bodyPr/>
        <a:lstStyle/>
        <a:p>
          <a:r>
            <a:rPr lang="en-GB" dirty="0" smtClean="0"/>
            <a:t>3. Proposition de solution</a:t>
          </a:r>
          <a:endParaRPr lang="en-GB" dirty="0"/>
        </a:p>
      </dgm:t>
    </dgm:pt>
    <dgm:pt modelId="{81ECDA4C-C773-4C7A-A5E2-370CB9A5FE26}" type="parTrans" cxnId="{261ECABA-B00F-4DB0-96E2-69D15DD1077F}">
      <dgm:prSet/>
      <dgm:spPr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endParaRPr lang="en-GB"/>
        </a:p>
      </dgm:t>
    </dgm:pt>
    <dgm:pt modelId="{EB90EA6A-6484-4E58-B105-5763E2C391F9}" type="sibTrans" cxnId="{261ECABA-B00F-4DB0-96E2-69D15DD1077F}">
      <dgm:prSet/>
      <dgm:spPr/>
      <dgm:t>
        <a:bodyPr/>
        <a:lstStyle/>
        <a:p>
          <a:endParaRPr lang="en-GB"/>
        </a:p>
      </dgm:t>
    </dgm:pt>
    <dgm:pt modelId="{E3DE4A4F-198A-4262-AAB8-6ADD58BB1011}" type="pres">
      <dgm:prSet presAssocID="{57D6B0B0-09D3-4098-BE52-07717BE2B63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7BC0C43-868D-45CA-BF93-258DF2CDC7E3}" type="pres">
      <dgm:prSet presAssocID="{FCE26E76-1691-4070-B8E1-E3037501E550}" presName="centerShape" presStyleLbl="node0" presStyleIdx="0" presStyleCnt="1" custScaleX="62381" custScaleY="65233"/>
      <dgm:spPr/>
      <dgm:t>
        <a:bodyPr/>
        <a:lstStyle/>
        <a:p>
          <a:endParaRPr lang="en-GB"/>
        </a:p>
      </dgm:t>
    </dgm:pt>
    <dgm:pt modelId="{3268EB16-B763-47CA-BA22-B3F6A33C0F17}" type="pres">
      <dgm:prSet presAssocID="{9311D89D-3BED-404A-AB40-9125A2770008}" presName="parTrans" presStyleLbl="bgSibTrans2D1" presStyleIdx="0" presStyleCnt="3"/>
      <dgm:spPr/>
      <dgm:t>
        <a:bodyPr/>
        <a:lstStyle/>
        <a:p>
          <a:endParaRPr lang="en-GB"/>
        </a:p>
      </dgm:t>
    </dgm:pt>
    <dgm:pt modelId="{CB51D2F3-C5BD-429B-B038-3C6BFE153A34}" type="pres">
      <dgm:prSet presAssocID="{7161C9D5-D8AB-4370-8ABF-7A5E7B32166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9F4FE5A-3ED1-4B30-974D-271DCC6E396C}" type="pres">
      <dgm:prSet presAssocID="{8810797B-4D89-4556-AAB9-FC2B82CBF803}" presName="parTrans" presStyleLbl="bgSibTrans2D1" presStyleIdx="1" presStyleCnt="3"/>
      <dgm:spPr/>
      <dgm:t>
        <a:bodyPr/>
        <a:lstStyle/>
        <a:p>
          <a:endParaRPr lang="en-GB"/>
        </a:p>
      </dgm:t>
    </dgm:pt>
    <dgm:pt modelId="{7E10725F-68B3-4E66-AF6B-DE17909084D4}" type="pres">
      <dgm:prSet presAssocID="{064C4A6F-E0B8-4137-8A8E-81DBBC88A71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A206F6-4FAA-4DDD-9DCA-92F8CC35096C}" type="pres">
      <dgm:prSet presAssocID="{81ECDA4C-C773-4C7A-A5E2-370CB9A5FE26}" presName="parTrans" presStyleLbl="bgSibTrans2D1" presStyleIdx="2" presStyleCnt="3"/>
      <dgm:spPr/>
      <dgm:t>
        <a:bodyPr/>
        <a:lstStyle/>
        <a:p>
          <a:endParaRPr lang="en-GB"/>
        </a:p>
      </dgm:t>
    </dgm:pt>
    <dgm:pt modelId="{53777960-787B-4B7D-BD52-8B95A821C2B2}" type="pres">
      <dgm:prSet presAssocID="{A337CBF5-2037-4FF7-8625-30330025EA6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CFD35FA-8862-429D-BFB0-F2902BF5E41B}" type="presOf" srcId="{A337CBF5-2037-4FF7-8625-30330025EA6C}" destId="{53777960-787B-4B7D-BD52-8B95A821C2B2}" srcOrd="0" destOrd="0" presId="urn:microsoft.com/office/officeart/2005/8/layout/radial4"/>
    <dgm:cxn modelId="{74DC8789-F5BF-488E-B526-C7EC6019E5D6}" type="presOf" srcId="{9311D89D-3BED-404A-AB40-9125A2770008}" destId="{3268EB16-B763-47CA-BA22-B3F6A33C0F17}" srcOrd="0" destOrd="0" presId="urn:microsoft.com/office/officeart/2005/8/layout/radial4"/>
    <dgm:cxn modelId="{9CD986BF-44EB-4B95-851C-9FD11DF5823E}" type="presOf" srcId="{57D6B0B0-09D3-4098-BE52-07717BE2B63A}" destId="{E3DE4A4F-198A-4262-AAB8-6ADD58BB1011}" srcOrd="0" destOrd="0" presId="urn:microsoft.com/office/officeart/2005/8/layout/radial4"/>
    <dgm:cxn modelId="{7F63187E-158E-4C0E-AE8B-45733B7C1DFD}" srcId="{57D6B0B0-09D3-4098-BE52-07717BE2B63A}" destId="{FCE26E76-1691-4070-B8E1-E3037501E550}" srcOrd="0" destOrd="0" parTransId="{439465C0-AD4E-4A4D-A42D-B3E9AEFE5041}" sibTransId="{84E4C8E0-CF8D-4C08-A7F8-DE90A1E76187}"/>
    <dgm:cxn modelId="{9B21AB84-8935-4119-B7B0-48F9BE248C3D}" type="presOf" srcId="{FCE26E76-1691-4070-B8E1-E3037501E550}" destId="{F7BC0C43-868D-45CA-BF93-258DF2CDC7E3}" srcOrd="0" destOrd="0" presId="urn:microsoft.com/office/officeart/2005/8/layout/radial4"/>
    <dgm:cxn modelId="{482F9CF0-970A-42E9-ACB0-4D05E96D39B9}" srcId="{FCE26E76-1691-4070-B8E1-E3037501E550}" destId="{7161C9D5-D8AB-4370-8ABF-7A5E7B321665}" srcOrd="0" destOrd="0" parTransId="{9311D89D-3BED-404A-AB40-9125A2770008}" sibTransId="{6A3A1FE7-1498-4018-8DD8-30B13529017C}"/>
    <dgm:cxn modelId="{261ECABA-B00F-4DB0-96E2-69D15DD1077F}" srcId="{FCE26E76-1691-4070-B8E1-E3037501E550}" destId="{A337CBF5-2037-4FF7-8625-30330025EA6C}" srcOrd="2" destOrd="0" parTransId="{81ECDA4C-C773-4C7A-A5E2-370CB9A5FE26}" sibTransId="{EB90EA6A-6484-4E58-B105-5763E2C391F9}"/>
    <dgm:cxn modelId="{132CFFDD-ABBE-4EB8-9C0A-BBCE6543FC5F}" type="presOf" srcId="{064C4A6F-E0B8-4137-8A8E-81DBBC88A71D}" destId="{7E10725F-68B3-4E66-AF6B-DE17909084D4}" srcOrd="0" destOrd="0" presId="urn:microsoft.com/office/officeart/2005/8/layout/radial4"/>
    <dgm:cxn modelId="{3E5953FA-0F44-4BC6-B953-0BF797B7C7DE}" srcId="{FCE26E76-1691-4070-B8E1-E3037501E550}" destId="{064C4A6F-E0B8-4137-8A8E-81DBBC88A71D}" srcOrd="1" destOrd="0" parTransId="{8810797B-4D89-4556-AAB9-FC2B82CBF803}" sibTransId="{883C9F9C-D52D-4D5E-8D9E-6ED0E51EFC6A}"/>
    <dgm:cxn modelId="{9A2A285F-7F23-46A2-80E0-EF9D927AE6CB}" type="presOf" srcId="{7161C9D5-D8AB-4370-8ABF-7A5E7B321665}" destId="{CB51D2F3-C5BD-429B-B038-3C6BFE153A34}" srcOrd="0" destOrd="0" presId="urn:microsoft.com/office/officeart/2005/8/layout/radial4"/>
    <dgm:cxn modelId="{2DFC12C1-C779-4424-BC13-18ACE9F54226}" type="presOf" srcId="{8810797B-4D89-4556-AAB9-FC2B82CBF803}" destId="{A9F4FE5A-3ED1-4B30-974D-271DCC6E396C}" srcOrd="0" destOrd="0" presId="urn:microsoft.com/office/officeart/2005/8/layout/radial4"/>
    <dgm:cxn modelId="{4110929F-AEF4-4D1D-A294-15543A2B0444}" type="presOf" srcId="{81ECDA4C-C773-4C7A-A5E2-370CB9A5FE26}" destId="{97A206F6-4FAA-4DDD-9DCA-92F8CC35096C}" srcOrd="0" destOrd="0" presId="urn:microsoft.com/office/officeart/2005/8/layout/radial4"/>
    <dgm:cxn modelId="{AC0F0E36-8FD5-453B-BBF0-DAAB76F84504}" type="presParOf" srcId="{E3DE4A4F-198A-4262-AAB8-6ADD58BB1011}" destId="{F7BC0C43-868D-45CA-BF93-258DF2CDC7E3}" srcOrd="0" destOrd="0" presId="urn:microsoft.com/office/officeart/2005/8/layout/radial4"/>
    <dgm:cxn modelId="{6B633D4A-4F30-40E5-BE03-C3F5EBAF16AC}" type="presParOf" srcId="{E3DE4A4F-198A-4262-AAB8-6ADD58BB1011}" destId="{3268EB16-B763-47CA-BA22-B3F6A33C0F17}" srcOrd="1" destOrd="0" presId="urn:microsoft.com/office/officeart/2005/8/layout/radial4"/>
    <dgm:cxn modelId="{B9153424-C404-4185-B89B-60A85DAF0D36}" type="presParOf" srcId="{E3DE4A4F-198A-4262-AAB8-6ADD58BB1011}" destId="{CB51D2F3-C5BD-429B-B038-3C6BFE153A34}" srcOrd="2" destOrd="0" presId="urn:microsoft.com/office/officeart/2005/8/layout/radial4"/>
    <dgm:cxn modelId="{37929237-B88F-47A2-AB07-C65E749D75A9}" type="presParOf" srcId="{E3DE4A4F-198A-4262-AAB8-6ADD58BB1011}" destId="{A9F4FE5A-3ED1-4B30-974D-271DCC6E396C}" srcOrd="3" destOrd="0" presId="urn:microsoft.com/office/officeart/2005/8/layout/radial4"/>
    <dgm:cxn modelId="{2D754E3B-6ECC-4E34-BE8F-3300A3DB6E16}" type="presParOf" srcId="{E3DE4A4F-198A-4262-AAB8-6ADD58BB1011}" destId="{7E10725F-68B3-4E66-AF6B-DE17909084D4}" srcOrd="4" destOrd="0" presId="urn:microsoft.com/office/officeart/2005/8/layout/radial4"/>
    <dgm:cxn modelId="{09E057CD-D814-4192-9768-537A62889C23}" type="presParOf" srcId="{E3DE4A4F-198A-4262-AAB8-6ADD58BB1011}" destId="{97A206F6-4FAA-4DDD-9DCA-92F8CC35096C}" srcOrd="5" destOrd="0" presId="urn:microsoft.com/office/officeart/2005/8/layout/radial4"/>
    <dgm:cxn modelId="{7EF3F6C1-8BAD-49D8-91BE-471085523FD3}" type="presParOf" srcId="{E3DE4A4F-198A-4262-AAB8-6ADD58BB1011}" destId="{53777960-787B-4B7D-BD52-8B95A821C2B2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4524B3-6EB5-4966-8411-81157D499B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2E1CECB-25AC-43B2-8D27-8F328796C84E}">
      <dgm:prSet phldrT="[Text]" custT="1"/>
      <dgm:spPr>
        <a:solidFill>
          <a:srgbClr val="ED2939"/>
        </a:solidFill>
      </dgm:spPr>
      <dgm:t>
        <a:bodyPr/>
        <a:lstStyle/>
        <a:p>
          <a:r>
            <a:rPr lang="en-GB" sz="1800" dirty="0" smtClean="0"/>
            <a:t>Communications </a:t>
          </a:r>
          <a:r>
            <a:rPr lang="en-GB" sz="1800" dirty="0" err="1" smtClean="0"/>
            <a:t>électroniques</a:t>
          </a:r>
          <a:endParaRPr lang="en-GB" sz="1800" dirty="0"/>
        </a:p>
      </dgm:t>
    </dgm:pt>
    <dgm:pt modelId="{1F5A9D9E-7B06-4A9D-A019-26934B56088A}" type="parTrans" cxnId="{D569CE41-5567-4DE1-8F5B-D170103D031E}">
      <dgm:prSet/>
      <dgm:spPr/>
      <dgm:t>
        <a:bodyPr/>
        <a:lstStyle/>
        <a:p>
          <a:endParaRPr lang="en-GB"/>
        </a:p>
      </dgm:t>
    </dgm:pt>
    <dgm:pt modelId="{4B7DF9D0-4957-4ACE-8AD8-D073B64C04CD}" type="sibTrans" cxnId="{D569CE41-5567-4DE1-8F5B-D170103D031E}">
      <dgm:prSet/>
      <dgm:spPr/>
      <dgm:t>
        <a:bodyPr/>
        <a:lstStyle/>
        <a:p>
          <a:endParaRPr lang="en-GB"/>
        </a:p>
      </dgm:t>
    </dgm:pt>
    <dgm:pt modelId="{90092E55-EEE3-4827-84E2-5F9F8B686A03}">
      <dgm:prSet phldrT="[Text]" custT="1"/>
      <dgm:spPr>
        <a:ln>
          <a:solidFill>
            <a:srgbClr val="ED2939"/>
          </a:solidFill>
        </a:ln>
      </dgm:spPr>
      <dgm:t>
        <a:bodyPr/>
        <a:lstStyle/>
        <a:p>
          <a:r>
            <a:rPr lang="fr-FR" sz="1800" dirty="0" smtClean="0"/>
            <a:t>problèmes liés au changement d‘opérateur (portabilité des numéros)</a:t>
          </a:r>
          <a:endParaRPr lang="en-GB" sz="1800" dirty="0"/>
        </a:p>
      </dgm:t>
    </dgm:pt>
    <dgm:pt modelId="{5E76D482-FF19-45C3-89C1-C00460D01B8E}" type="parTrans" cxnId="{AFC597EE-FAA1-4B8F-8DF2-E702AFAD24AB}">
      <dgm:prSet/>
      <dgm:spPr/>
      <dgm:t>
        <a:bodyPr/>
        <a:lstStyle/>
        <a:p>
          <a:endParaRPr lang="en-GB"/>
        </a:p>
      </dgm:t>
    </dgm:pt>
    <dgm:pt modelId="{1CA462ED-96AC-486B-B5AF-8112173809DD}" type="sibTrans" cxnId="{AFC597EE-FAA1-4B8F-8DF2-E702AFAD24AB}">
      <dgm:prSet/>
      <dgm:spPr/>
      <dgm:t>
        <a:bodyPr/>
        <a:lstStyle/>
        <a:p>
          <a:endParaRPr lang="en-GB"/>
        </a:p>
      </dgm:t>
    </dgm:pt>
    <dgm:pt modelId="{B78EB266-C115-4448-AC8B-D203786BB8E1}">
      <dgm:prSet custT="1"/>
      <dgm:spPr/>
      <dgm:t>
        <a:bodyPr/>
        <a:lstStyle/>
        <a:p>
          <a:r>
            <a:rPr lang="fr-FR" sz="1800" dirty="0" smtClean="0"/>
            <a:t>résiliation anticipée du contrat d’abonnement</a:t>
          </a:r>
          <a:endParaRPr lang="en-GB" sz="1800" dirty="0" smtClean="0"/>
        </a:p>
      </dgm:t>
    </dgm:pt>
    <dgm:pt modelId="{EDF21512-D812-41BA-8F9A-0A6B873FE2F4}" type="parTrans" cxnId="{E081532E-AAA5-410B-ABBC-9ECB23606B33}">
      <dgm:prSet/>
      <dgm:spPr/>
      <dgm:t>
        <a:bodyPr/>
        <a:lstStyle/>
        <a:p>
          <a:endParaRPr lang="en-GB"/>
        </a:p>
      </dgm:t>
    </dgm:pt>
    <dgm:pt modelId="{0B0C6CA1-DA64-4ED2-ADFD-804B0D71AE46}" type="sibTrans" cxnId="{E081532E-AAA5-410B-ABBC-9ECB23606B33}">
      <dgm:prSet/>
      <dgm:spPr/>
      <dgm:t>
        <a:bodyPr/>
        <a:lstStyle/>
        <a:p>
          <a:endParaRPr lang="en-GB"/>
        </a:p>
      </dgm:t>
    </dgm:pt>
    <dgm:pt modelId="{34C41958-3600-4E5C-8F78-E8D1B63DCC42}">
      <dgm:prSet custT="1"/>
      <dgm:spPr/>
      <dgm:t>
        <a:bodyPr/>
        <a:lstStyle/>
        <a:p>
          <a:r>
            <a:rPr lang="fr-FR" sz="1800" dirty="0" smtClean="0"/>
            <a:t>facturation de SMS premium non désirés</a:t>
          </a:r>
          <a:endParaRPr lang="en-GB" sz="1800" dirty="0" smtClean="0"/>
        </a:p>
      </dgm:t>
    </dgm:pt>
    <dgm:pt modelId="{6139EFB2-A495-44E7-9635-A3B375E381D9}" type="parTrans" cxnId="{1ECBBAE0-3183-4046-9183-23C90E8AC279}">
      <dgm:prSet/>
      <dgm:spPr/>
      <dgm:t>
        <a:bodyPr/>
        <a:lstStyle/>
        <a:p>
          <a:endParaRPr lang="en-GB"/>
        </a:p>
      </dgm:t>
    </dgm:pt>
    <dgm:pt modelId="{844D1F49-035B-4861-ADE2-EACC197C998F}" type="sibTrans" cxnId="{1ECBBAE0-3183-4046-9183-23C90E8AC279}">
      <dgm:prSet/>
      <dgm:spPr/>
      <dgm:t>
        <a:bodyPr/>
        <a:lstStyle/>
        <a:p>
          <a:endParaRPr lang="en-GB"/>
        </a:p>
      </dgm:t>
    </dgm:pt>
    <dgm:pt modelId="{7F76F7F2-E20B-430C-8182-F2BC368676CF}">
      <dgm:prSet custT="1"/>
      <dgm:spPr/>
      <dgm:t>
        <a:bodyPr/>
        <a:lstStyle/>
        <a:p>
          <a:r>
            <a:rPr lang="en-GB" sz="1800" dirty="0" smtClean="0"/>
            <a:t>non-fonctionnement des services souscrits</a:t>
          </a:r>
        </a:p>
      </dgm:t>
    </dgm:pt>
    <dgm:pt modelId="{024E9927-31C5-40F5-A308-B4F0B4AAE1F5}" type="parTrans" cxnId="{21AD296F-592E-4947-8F68-B53E0B69C7A1}">
      <dgm:prSet/>
      <dgm:spPr/>
      <dgm:t>
        <a:bodyPr/>
        <a:lstStyle/>
        <a:p>
          <a:endParaRPr lang="en-GB"/>
        </a:p>
      </dgm:t>
    </dgm:pt>
    <dgm:pt modelId="{D53D7D84-78BB-4EFE-BB62-C8FBD4DC2950}" type="sibTrans" cxnId="{21AD296F-592E-4947-8F68-B53E0B69C7A1}">
      <dgm:prSet/>
      <dgm:spPr/>
      <dgm:t>
        <a:bodyPr/>
        <a:lstStyle/>
        <a:p>
          <a:endParaRPr lang="en-GB"/>
        </a:p>
      </dgm:t>
    </dgm:pt>
    <dgm:pt modelId="{F8FBFF7D-F14D-4762-9B29-359B9CBCB841}">
      <dgm:prSet custT="1"/>
      <dgm:spPr/>
      <dgm:t>
        <a:bodyPr/>
        <a:lstStyle/>
        <a:p>
          <a:r>
            <a:rPr lang="fr-FR" sz="1800" dirty="0" smtClean="0"/>
            <a:t>problèmes au niveau de l’activation des services </a:t>
          </a:r>
          <a:endParaRPr lang="en-GB" sz="1800" dirty="0" smtClean="0"/>
        </a:p>
      </dgm:t>
    </dgm:pt>
    <dgm:pt modelId="{2521AF83-22B7-4566-B90A-067CAA31A57D}" type="parTrans" cxnId="{39D70486-9A33-4430-BCCD-B0FD02DE6BCF}">
      <dgm:prSet/>
      <dgm:spPr/>
      <dgm:t>
        <a:bodyPr/>
        <a:lstStyle/>
        <a:p>
          <a:endParaRPr lang="en-GB"/>
        </a:p>
      </dgm:t>
    </dgm:pt>
    <dgm:pt modelId="{44C206E6-E4CA-4ACB-A05E-7CBD49EF49A8}" type="sibTrans" cxnId="{39D70486-9A33-4430-BCCD-B0FD02DE6BCF}">
      <dgm:prSet/>
      <dgm:spPr/>
      <dgm:t>
        <a:bodyPr/>
        <a:lstStyle/>
        <a:p>
          <a:endParaRPr lang="en-GB"/>
        </a:p>
      </dgm:t>
    </dgm:pt>
    <dgm:pt modelId="{AD4AF5B1-3999-4559-B9B2-471F546641BA}">
      <dgm:prSet custT="1"/>
      <dgm:spPr/>
      <dgm:t>
        <a:bodyPr/>
        <a:lstStyle/>
        <a:p>
          <a:r>
            <a:rPr lang="fr-FR" sz="1800" dirty="0" smtClean="0"/>
            <a:t>réseau mobile faible ou inexistant</a:t>
          </a:r>
          <a:endParaRPr lang="en-GB" sz="1800" dirty="0" smtClean="0"/>
        </a:p>
      </dgm:t>
    </dgm:pt>
    <dgm:pt modelId="{5B69E18D-4294-482E-A798-ACCD32381B3A}" type="parTrans" cxnId="{CDEAA716-F501-4229-BB0C-F7D0224FC4E3}">
      <dgm:prSet/>
      <dgm:spPr/>
      <dgm:t>
        <a:bodyPr/>
        <a:lstStyle/>
        <a:p>
          <a:endParaRPr lang="en-GB"/>
        </a:p>
      </dgm:t>
    </dgm:pt>
    <dgm:pt modelId="{2E953D7D-4B96-4281-89A0-C0E3D04AFC20}" type="sibTrans" cxnId="{CDEAA716-F501-4229-BB0C-F7D0224FC4E3}">
      <dgm:prSet/>
      <dgm:spPr/>
      <dgm:t>
        <a:bodyPr/>
        <a:lstStyle/>
        <a:p>
          <a:endParaRPr lang="en-GB"/>
        </a:p>
      </dgm:t>
    </dgm:pt>
    <dgm:pt modelId="{938F35E8-6E80-44C1-B227-709F70E1D8EB}">
      <dgm:prSet custT="1"/>
      <dgm:spPr/>
      <dgm:t>
        <a:bodyPr/>
        <a:lstStyle/>
        <a:p>
          <a:r>
            <a:rPr lang="en-GB" sz="1800" dirty="0" err="1" smtClean="0"/>
            <a:t>etc</a:t>
          </a:r>
          <a:endParaRPr lang="en-GB" sz="1800" dirty="0" smtClean="0"/>
        </a:p>
      </dgm:t>
    </dgm:pt>
    <dgm:pt modelId="{4D6846CE-4937-4B90-9C03-438B34EEA7D4}" type="parTrans" cxnId="{0411D1CA-9B8D-46D6-9149-9F084A63B910}">
      <dgm:prSet/>
      <dgm:spPr/>
      <dgm:t>
        <a:bodyPr/>
        <a:lstStyle/>
        <a:p>
          <a:endParaRPr lang="en-GB"/>
        </a:p>
      </dgm:t>
    </dgm:pt>
    <dgm:pt modelId="{3A60C94C-F251-4AAA-A19B-231A86FEAC94}" type="sibTrans" cxnId="{0411D1CA-9B8D-46D6-9149-9F084A63B910}">
      <dgm:prSet/>
      <dgm:spPr/>
      <dgm:t>
        <a:bodyPr/>
        <a:lstStyle/>
        <a:p>
          <a:endParaRPr lang="en-GB"/>
        </a:p>
      </dgm:t>
    </dgm:pt>
    <dgm:pt modelId="{47E78153-4359-4B56-8A75-0E55DCE37892}" type="pres">
      <dgm:prSet presAssocID="{674524B3-6EB5-4966-8411-81157D499B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E4B3A7F-4B3C-4191-916F-1567092C7D59}" type="pres">
      <dgm:prSet presAssocID="{C2E1CECB-25AC-43B2-8D27-8F328796C84E}" presName="parentLin" presStyleCnt="0"/>
      <dgm:spPr/>
    </dgm:pt>
    <dgm:pt modelId="{A51E9407-BE12-489F-8D0E-E05653C26CF7}" type="pres">
      <dgm:prSet presAssocID="{C2E1CECB-25AC-43B2-8D27-8F328796C84E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1731A628-E754-46E8-9CA1-F523C12D5BBA}" type="pres">
      <dgm:prSet presAssocID="{C2E1CECB-25AC-43B2-8D27-8F328796C84E}" presName="parentText" presStyleLbl="node1" presStyleIdx="0" presStyleCnt="1" custScaleX="65275" custScaleY="67534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39F9F0-6B85-408B-97BA-43E64E0A5B25}" type="pres">
      <dgm:prSet presAssocID="{C2E1CECB-25AC-43B2-8D27-8F328796C84E}" presName="negativeSpace" presStyleCnt="0"/>
      <dgm:spPr/>
    </dgm:pt>
    <dgm:pt modelId="{0A7C2BF9-03CF-4C24-8D7C-C2A3DCD64F78}" type="pres">
      <dgm:prSet presAssocID="{C2E1CECB-25AC-43B2-8D27-8F328796C84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0A808ED-8E1C-4483-A988-EFD2567D6E20}" type="presOf" srcId="{938F35E8-6E80-44C1-B227-709F70E1D8EB}" destId="{0A7C2BF9-03CF-4C24-8D7C-C2A3DCD64F78}" srcOrd="0" destOrd="6" presId="urn:microsoft.com/office/officeart/2005/8/layout/list1"/>
    <dgm:cxn modelId="{9AF7312B-04BD-4AAB-812C-C750CD2FDFF0}" type="presOf" srcId="{F8FBFF7D-F14D-4762-9B29-359B9CBCB841}" destId="{0A7C2BF9-03CF-4C24-8D7C-C2A3DCD64F78}" srcOrd="0" destOrd="4" presId="urn:microsoft.com/office/officeart/2005/8/layout/list1"/>
    <dgm:cxn modelId="{D569CE41-5567-4DE1-8F5B-D170103D031E}" srcId="{674524B3-6EB5-4966-8411-81157D499B3E}" destId="{C2E1CECB-25AC-43B2-8D27-8F328796C84E}" srcOrd="0" destOrd="0" parTransId="{1F5A9D9E-7B06-4A9D-A019-26934B56088A}" sibTransId="{4B7DF9D0-4957-4ACE-8AD8-D073B64C04CD}"/>
    <dgm:cxn modelId="{42C24169-BA60-4441-906F-DABEE3909D4B}" type="presOf" srcId="{AD4AF5B1-3999-4559-B9B2-471F546641BA}" destId="{0A7C2BF9-03CF-4C24-8D7C-C2A3DCD64F78}" srcOrd="0" destOrd="5" presId="urn:microsoft.com/office/officeart/2005/8/layout/list1"/>
    <dgm:cxn modelId="{B3449153-9962-4495-AD2E-E8F891F2AC91}" type="presOf" srcId="{C2E1CECB-25AC-43B2-8D27-8F328796C84E}" destId="{A51E9407-BE12-489F-8D0E-E05653C26CF7}" srcOrd="0" destOrd="0" presId="urn:microsoft.com/office/officeart/2005/8/layout/list1"/>
    <dgm:cxn modelId="{CC99AA27-0D60-465C-8606-B6EA3A6968A9}" type="presOf" srcId="{7F76F7F2-E20B-430C-8182-F2BC368676CF}" destId="{0A7C2BF9-03CF-4C24-8D7C-C2A3DCD64F78}" srcOrd="0" destOrd="3" presId="urn:microsoft.com/office/officeart/2005/8/layout/list1"/>
    <dgm:cxn modelId="{AFC597EE-FAA1-4B8F-8DF2-E702AFAD24AB}" srcId="{C2E1CECB-25AC-43B2-8D27-8F328796C84E}" destId="{90092E55-EEE3-4827-84E2-5F9F8B686A03}" srcOrd="0" destOrd="0" parTransId="{5E76D482-FF19-45C3-89C1-C00460D01B8E}" sibTransId="{1CA462ED-96AC-486B-B5AF-8112173809DD}"/>
    <dgm:cxn modelId="{39D70486-9A33-4430-BCCD-B0FD02DE6BCF}" srcId="{C2E1CECB-25AC-43B2-8D27-8F328796C84E}" destId="{F8FBFF7D-F14D-4762-9B29-359B9CBCB841}" srcOrd="4" destOrd="0" parTransId="{2521AF83-22B7-4566-B90A-067CAA31A57D}" sibTransId="{44C206E6-E4CA-4ACB-A05E-7CBD49EF49A8}"/>
    <dgm:cxn modelId="{CDEAA716-F501-4229-BB0C-F7D0224FC4E3}" srcId="{C2E1CECB-25AC-43B2-8D27-8F328796C84E}" destId="{AD4AF5B1-3999-4559-B9B2-471F546641BA}" srcOrd="5" destOrd="0" parTransId="{5B69E18D-4294-482E-A798-ACCD32381B3A}" sibTransId="{2E953D7D-4B96-4281-89A0-C0E3D04AFC20}"/>
    <dgm:cxn modelId="{E6967C55-AA2B-4773-9F50-7030778512C1}" type="presOf" srcId="{674524B3-6EB5-4966-8411-81157D499B3E}" destId="{47E78153-4359-4B56-8A75-0E55DCE37892}" srcOrd="0" destOrd="0" presId="urn:microsoft.com/office/officeart/2005/8/layout/list1"/>
    <dgm:cxn modelId="{E081532E-AAA5-410B-ABBC-9ECB23606B33}" srcId="{C2E1CECB-25AC-43B2-8D27-8F328796C84E}" destId="{B78EB266-C115-4448-AC8B-D203786BB8E1}" srcOrd="1" destOrd="0" parTransId="{EDF21512-D812-41BA-8F9A-0A6B873FE2F4}" sibTransId="{0B0C6CA1-DA64-4ED2-ADFD-804B0D71AE46}"/>
    <dgm:cxn modelId="{21AD296F-592E-4947-8F68-B53E0B69C7A1}" srcId="{C2E1CECB-25AC-43B2-8D27-8F328796C84E}" destId="{7F76F7F2-E20B-430C-8182-F2BC368676CF}" srcOrd="3" destOrd="0" parTransId="{024E9927-31C5-40F5-A308-B4F0B4AAE1F5}" sibTransId="{D53D7D84-78BB-4EFE-BB62-C8FBD4DC2950}"/>
    <dgm:cxn modelId="{CA99F640-B66C-4533-A74C-53E9A18AB6CA}" type="presOf" srcId="{90092E55-EEE3-4827-84E2-5F9F8B686A03}" destId="{0A7C2BF9-03CF-4C24-8D7C-C2A3DCD64F78}" srcOrd="0" destOrd="0" presId="urn:microsoft.com/office/officeart/2005/8/layout/list1"/>
    <dgm:cxn modelId="{6A933055-3EC8-4896-8272-962A076D5E3C}" type="presOf" srcId="{B78EB266-C115-4448-AC8B-D203786BB8E1}" destId="{0A7C2BF9-03CF-4C24-8D7C-C2A3DCD64F78}" srcOrd="0" destOrd="1" presId="urn:microsoft.com/office/officeart/2005/8/layout/list1"/>
    <dgm:cxn modelId="{0411D1CA-9B8D-46D6-9149-9F084A63B910}" srcId="{C2E1CECB-25AC-43B2-8D27-8F328796C84E}" destId="{938F35E8-6E80-44C1-B227-709F70E1D8EB}" srcOrd="6" destOrd="0" parTransId="{4D6846CE-4937-4B90-9C03-438B34EEA7D4}" sibTransId="{3A60C94C-F251-4AAA-A19B-231A86FEAC94}"/>
    <dgm:cxn modelId="{41EA51A9-42D6-4B95-99FB-83CC95903715}" type="presOf" srcId="{C2E1CECB-25AC-43B2-8D27-8F328796C84E}" destId="{1731A628-E754-46E8-9CA1-F523C12D5BBA}" srcOrd="1" destOrd="0" presId="urn:microsoft.com/office/officeart/2005/8/layout/list1"/>
    <dgm:cxn modelId="{1ECBBAE0-3183-4046-9183-23C90E8AC279}" srcId="{C2E1CECB-25AC-43B2-8D27-8F328796C84E}" destId="{34C41958-3600-4E5C-8F78-E8D1B63DCC42}" srcOrd="2" destOrd="0" parTransId="{6139EFB2-A495-44E7-9635-A3B375E381D9}" sibTransId="{844D1F49-035B-4861-ADE2-EACC197C998F}"/>
    <dgm:cxn modelId="{D82295A9-C520-4A42-9235-D21C6AF5257E}" type="presOf" srcId="{34C41958-3600-4E5C-8F78-E8D1B63DCC42}" destId="{0A7C2BF9-03CF-4C24-8D7C-C2A3DCD64F78}" srcOrd="0" destOrd="2" presId="urn:microsoft.com/office/officeart/2005/8/layout/list1"/>
    <dgm:cxn modelId="{CE61188D-19A8-4927-BFB7-947D6CBEEB17}" type="presParOf" srcId="{47E78153-4359-4B56-8A75-0E55DCE37892}" destId="{3E4B3A7F-4B3C-4191-916F-1567092C7D59}" srcOrd="0" destOrd="0" presId="urn:microsoft.com/office/officeart/2005/8/layout/list1"/>
    <dgm:cxn modelId="{336FCCF7-C38D-46FC-910B-257A42B633F7}" type="presParOf" srcId="{3E4B3A7F-4B3C-4191-916F-1567092C7D59}" destId="{A51E9407-BE12-489F-8D0E-E05653C26CF7}" srcOrd="0" destOrd="0" presId="urn:microsoft.com/office/officeart/2005/8/layout/list1"/>
    <dgm:cxn modelId="{EC8CAF71-A6B8-4B0D-AB9C-398B4B600A26}" type="presParOf" srcId="{3E4B3A7F-4B3C-4191-916F-1567092C7D59}" destId="{1731A628-E754-46E8-9CA1-F523C12D5BBA}" srcOrd="1" destOrd="0" presId="urn:microsoft.com/office/officeart/2005/8/layout/list1"/>
    <dgm:cxn modelId="{E5E9B60C-163F-46BC-8BD8-4724EC37F615}" type="presParOf" srcId="{47E78153-4359-4B56-8A75-0E55DCE37892}" destId="{6939F9F0-6B85-408B-97BA-43E64E0A5B25}" srcOrd="1" destOrd="0" presId="urn:microsoft.com/office/officeart/2005/8/layout/list1"/>
    <dgm:cxn modelId="{BC6D39DA-CADB-46A4-9602-F5FDFC2E3B09}" type="presParOf" srcId="{47E78153-4359-4B56-8A75-0E55DCE37892}" destId="{0A7C2BF9-03CF-4C24-8D7C-C2A3DCD64F7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74524B3-6EB5-4966-8411-81157D499B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2E1CECB-25AC-43B2-8D27-8F328796C84E}">
      <dgm:prSet phldrT="[Text]"/>
      <dgm:spPr>
        <a:solidFill>
          <a:srgbClr val="ED2939"/>
        </a:solidFill>
      </dgm:spPr>
      <dgm:t>
        <a:bodyPr/>
        <a:lstStyle/>
        <a:p>
          <a:r>
            <a:rPr lang="en-GB" dirty="0" smtClean="0"/>
            <a:t>Services </a:t>
          </a:r>
          <a:r>
            <a:rPr lang="en-GB" dirty="0" err="1" smtClean="0"/>
            <a:t>postaux</a:t>
          </a:r>
          <a:endParaRPr lang="en-GB" dirty="0"/>
        </a:p>
      </dgm:t>
    </dgm:pt>
    <dgm:pt modelId="{1F5A9D9E-7B06-4A9D-A019-26934B56088A}" type="parTrans" cxnId="{D569CE41-5567-4DE1-8F5B-D170103D031E}">
      <dgm:prSet/>
      <dgm:spPr/>
      <dgm:t>
        <a:bodyPr/>
        <a:lstStyle/>
        <a:p>
          <a:endParaRPr lang="en-GB"/>
        </a:p>
      </dgm:t>
    </dgm:pt>
    <dgm:pt modelId="{4B7DF9D0-4957-4ACE-8AD8-D073B64C04CD}" type="sibTrans" cxnId="{D569CE41-5567-4DE1-8F5B-D170103D031E}">
      <dgm:prSet/>
      <dgm:spPr/>
      <dgm:t>
        <a:bodyPr/>
        <a:lstStyle/>
        <a:p>
          <a:endParaRPr lang="en-GB"/>
        </a:p>
      </dgm:t>
    </dgm:pt>
    <dgm:pt modelId="{90092E55-EEE3-4827-84E2-5F9F8B686A03}">
      <dgm:prSet phldrT="[Text]"/>
      <dgm:spPr>
        <a:ln>
          <a:solidFill>
            <a:srgbClr val="ED2939"/>
          </a:solidFill>
        </a:ln>
      </dgm:spPr>
      <dgm:t>
        <a:bodyPr/>
        <a:lstStyle/>
        <a:p>
          <a:r>
            <a:rPr lang="en-GB" dirty="0" err="1" smtClean="0"/>
            <a:t>colis</a:t>
          </a:r>
          <a:r>
            <a:rPr lang="en-GB" dirty="0" smtClean="0"/>
            <a:t> non parvenu à destination et retour à </a:t>
          </a:r>
          <a:r>
            <a:rPr lang="en-GB" dirty="0" err="1" smtClean="0"/>
            <a:t>l’expéditeur</a:t>
          </a:r>
          <a:endParaRPr lang="en-GB" dirty="0"/>
        </a:p>
      </dgm:t>
    </dgm:pt>
    <dgm:pt modelId="{5E76D482-FF19-45C3-89C1-C00460D01B8E}" type="parTrans" cxnId="{AFC597EE-FAA1-4B8F-8DF2-E702AFAD24AB}">
      <dgm:prSet/>
      <dgm:spPr/>
      <dgm:t>
        <a:bodyPr/>
        <a:lstStyle/>
        <a:p>
          <a:endParaRPr lang="en-GB"/>
        </a:p>
      </dgm:t>
    </dgm:pt>
    <dgm:pt modelId="{1CA462ED-96AC-486B-B5AF-8112173809DD}" type="sibTrans" cxnId="{AFC597EE-FAA1-4B8F-8DF2-E702AFAD24AB}">
      <dgm:prSet/>
      <dgm:spPr/>
      <dgm:t>
        <a:bodyPr/>
        <a:lstStyle/>
        <a:p>
          <a:endParaRPr lang="en-GB"/>
        </a:p>
      </dgm:t>
    </dgm:pt>
    <dgm:pt modelId="{47E78153-4359-4B56-8A75-0E55DCE37892}" type="pres">
      <dgm:prSet presAssocID="{674524B3-6EB5-4966-8411-81157D499B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E4B3A7F-4B3C-4191-916F-1567092C7D59}" type="pres">
      <dgm:prSet presAssocID="{C2E1CECB-25AC-43B2-8D27-8F328796C84E}" presName="parentLin" presStyleCnt="0"/>
      <dgm:spPr/>
    </dgm:pt>
    <dgm:pt modelId="{A51E9407-BE12-489F-8D0E-E05653C26CF7}" type="pres">
      <dgm:prSet presAssocID="{C2E1CECB-25AC-43B2-8D27-8F328796C84E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1731A628-E754-46E8-9CA1-F523C12D5BBA}" type="pres">
      <dgm:prSet presAssocID="{C2E1CECB-25AC-43B2-8D27-8F328796C84E}" presName="parentText" presStyleLbl="node1" presStyleIdx="0" presStyleCnt="1" custScaleX="116118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39F9F0-6B85-408B-97BA-43E64E0A5B25}" type="pres">
      <dgm:prSet presAssocID="{C2E1CECB-25AC-43B2-8D27-8F328796C84E}" presName="negativeSpace" presStyleCnt="0"/>
      <dgm:spPr/>
    </dgm:pt>
    <dgm:pt modelId="{0A7C2BF9-03CF-4C24-8D7C-C2A3DCD64F78}" type="pres">
      <dgm:prSet presAssocID="{C2E1CECB-25AC-43B2-8D27-8F328796C84E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569CE41-5567-4DE1-8F5B-D170103D031E}" srcId="{674524B3-6EB5-4966-8411-81157D499B3E}" destId="{C2E1CECB-25AC-43B2-8D27-8F328796C84E}" srcOrd="0" destOrd="0" parTransId="{1F5A9D9E-7B06-4A9D-A019-26934B56088A}" sibTransId="{4B7DF9D0-4957-4ACE-8AD8-D073B64C04CD}"/>
    <dgm:cxn modelId="{DB199343-D617-49B7-93D4-5FB6772C4FA2}" type="presOf" srcId="{674524B3-6EB5-4966-8411-81157D499B3E}" destId="{47E78153-4359-4B56-8A75-0E55DCE37892}" srcOrd="0" destOrd="0" presId="urn:microsoft.com/office/officeart/2005/8/layout/list1"/>
    <dgm:cxn modelId="{E9E9585E-6F66-4FEB-A86B-98CBB3BE6C11}" type="presOf" srcId="{90092E55-EEE3-4827-84E2-5F9F8B686A03}" destId="{0A7C2BF9-03CF-4C24-8D7C-C2A3DCD64F78}" srcOrd="0" destOrd="0" presId="urn:microsoft.com/office/officeart/2005/8/layout/list1"/>
    <dgm:cxn modelId="{AFC597EE-FAA1-4B8F-8DF2-E702AFAD24AB}" srcId="{C2E1CECB-25AC-43B2-8D27-8F328796C84E}" destId="{90092E55-EEE3-4827-84E2-5F9F8B686A03}" srcOrd="0" destOrd="0" parTransId="{5E76D482-FF19-45C3-89C1-C00460D01B8E}" sibTransId="{1CA462ED-96AC-486B-B5AF-8112173809DD}"/>
    <dgm:cxn modelId="{FB49839A-F500-4F9A-9D8A-32928FBBDFE5}" type="presOf" srcId="{C2E1CECB-25AC-43B2-8D27-8F328796C84E}" destId="{A51E9407-BE12-489F-8D0E-E05653C26CF7}" srcOrd="0" destOrd="0" presId="urn:microsoft.com/office/officeart/2005/8/layout/list1"/>
    <dgm:cxn modelId="{A86D2C6A-066A-4168-9D6D-824F35845290}" type="presOf" srcId="{C2E1CECB-25AC-43B2-8D27-8F328796C84E}" destId="{1731A628-E754-46E8-9CA1-F523C12D5BBA}" srcOrd="1" destOrd="0" presId="urn:microsoft.com/office/officeart/2005/8/layout/list1"/>
    <dgm:cxn modelId="{6B0A31A0-55AF-412F-875C-6A623830CCAD}" type="presParOf" srcId="{47E78153-4359-4B56-8A75-0E55DCE37892}" destId="{3E4B3A7F-4B3C-4191-916F-1567092C7D59}" srcOrd="0" destOrd="0" presId="urn:microsoft.com/office/officeart/2005/8/layout/list1"/>
    <dgm:cxn modelId="{85B131AC-C4EE-4EEB-8B1F-251F50D924C8}" type="presParOf" srcId="{3E4B3A7F-4B3C-4191-916F-1567092C7D59}" destId="{A51E9407-BE12-489F-8D0E-E05653C26CF7}" srcOrd="0" destOrd="0" presId="urn:microsoft.com/office/officeart/2005/8/layout/list1"/>
    <dgm:cxn modelId="{D2883E08-874D-44CA-81E5-09008FB3B1BC}" type="presParOf" srcId="{3E4B3A7F-4B3C-4191-916F-1567092C7D59}" destId="{1731A628-E754-46E8-9CA1-F523C12D5BBA}" srcOrd="1" destOrd="0" presId="urn:microsoft.com/office/officeart/2005/8/layout/list1"/>
    <dgm:cxn modelId="{A8BA5ADA-C3F2-4FA4-8169-5E741B5800A5}" type="presParOf" srcId="{47E78153-4359-4B56-8A75-0E55DCE37892}" destId="{6939F9F0-6B85-408B-97BA-43E64E0A5B25}" srcOrd="1" destOrd="0" presId="urn:microsoft.com/office/officeart/2005/8/layout/list1"/>
    <dgm:cxn modelId="{E21FAF9D-18B0-4995-8E75-60520C6D8DD1}" type="presParOf" srcId="{47E78153-4359-4B56-8A75-0E55DCE37892}" destId="{0A7C2BF9-03CF-4C24-8D7C-C2A3DCD64F7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4524B3-6EB5-4966-8411-81157D499B3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2E1CECB-25AC-43B2-8D27-8F328796C84E}">
      <dgm:prSet phldrT="[Text]"/>
      <dgm:spPr>
        <a:solidFill>
          <a:srgbClr val="ED2939"/>
        </a:solidFill>
      </dgm:spPr>
      <dgm:t>
        <a:bodyPr/>
        <a:lstStyle/>
        <a:p>
          <a:r>
            <a:rPr lang="en-GB" dirty="0" err="1" smtClean="0"/>
            <a:t>Énergie</a:t>
          </a:r>
          <a:endParaRPr lang="en-GB" dirty="0"/>
        </a:p>
      </dgm:t>
    </dgm:pt>
    <dgm:pt modelId="{1F5A9D9E-7B06-4A9D-A019-26934B56088A}" type="parTrans" cxnId="{D569CE41-5567-4DE1-8F5B-D170103D031E}">
      <dgm:prSet/>
      <dgm:spPr/>
      <dgm:t>
        <a:bodyPr/>
        <a:lstStyle/>
        <a:p>
          <a:endParaRPr lang="en-GB"/>
        </a:p>
      </dgm:t>
    </dgm:pt>
    <dgm:pt modelId="{4B7DF9D0-4957-4ACE-8AD8-D073B64C04CD}" type="sibTrans" cxnId="{D569CE41-5567-4DE1-8F5B-D170103D031E}">
      <dgm:prSet/>
      <dgm:spPr/>
      <dgm:t>
        <a:bodyPr/>
        <a:lstStyle/>
        <a:p>
          <a:endParaRPr lang="en-GB"/>
        </a:p>
      </dgm:t>
    </dgm:pt>
    <dgm:pt modelId="{90092E55-EEE3-4827-84E2-5F9F8B686A03}">
      <dgm:prSet phldrT="[Text]"/>
      <dgm:spPr>
        <a:ln>
          <a:solidFill>
            <a:srgbClr val="ED2939"/>
          </a:solidFill>
        </a:ln>
      </dgm:spPr>
      <dgm:t>
        <a:bodyPr/>
        <a:lstStyle/>
        <a:p>
          <a:r>
            <a:rPr lang="fr-FR" dirty="0" smtClean="0"/>
            <a:t>avances insuffisantes par rapport à la consommation réelle et redressement financier suite à l‘établissement du décompte</a:t>
          </a:r>
          <a:endParaRPr lang="en-GB" dirty="0"/>
        </a:p>
      </dgm:t>
    </dgm:pt>
    <dgm:pt modelId="{5E76D482-FF19-45C3-89C1-C00460D01B8E}" type="parTrans" cxnId="{AFC597EE-FAA1-4B8F-8DF2-E702AFAD24AB}">
      <dgm:prSet/>
      <dgm:spPr/>
      <dgm:t>
        <a:bodyPr/>
        <a:lstStyle/>
        <a:p>
          <a:endParaRPr lang="en-GB"/>
        </a:p>
      </dgm:t>
    </dgm:pt>
    <dgm:pt modelId="{1CA462ED-96AC-486B-B5AF-8112173809DD}" type="sibTrans" cxnId="{AFC597EE-FAA1-4B8F-8DF2-E702AFAD24AB}">
      <dgm:prSet/>
      <dgm:spPr/>
      <dgm:t>
        <a:bodyPr/>
        <a:lstStyle/>
        <a:p>
          <a:endParaRPr lang="en-GB"/>
        </a:p>
      </dgm:t>
    </dgm:pt>
    <dgm:pt modelId="{47E78153-4359-4B56-8A75-0E55DCE37892}" type="pres">
      <dgm:prSet presAssocID="{674524B3-6EB5-4966-8411-81157D499B3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3E4B3A7F-4B3C-4191-916F-1567092C7D59}" type="pres">
      <dgm:prSet presAssocID="{C2E1CECB-25AC-43B2-8D27-8F328796C84E}" presName="parentLin" presStyleCnt="0"/>
      <dgm:spPr/>
    </dgm:pt>
    <dgm:pt modelId="{A51E9407-BE12-489F-8D0E-E05653C26CF7}" type="pres">
      <dgm:prSet presAssocID="{C2E1CECB-25AC-43B2-8D27-8F328796C84E}" presName="parentLeftMargin" presStyleLbl="node1" presStyleIdx="0" presStyleCnt="1"/>
      <dgm:spPr/>
      <dgm:t>
        <a:bodyPr/>
        <a:lstStyle/>
        <a:p>
          <a:endParaRPr lang="en-GB"/>
        </a:p>
      </dgm:t>
    </dgm:pt>
    <dgm:pt modelId="{1731A628-E754-46E8-9CA1-F523C12D5BBA}" type="pres">
      <dgm:prSet presAssocID="{C2E1CECB-25AC-43B2-8D27-8F328796C84E}" presName="parentText" presStyleLbl="node1" presStyleIdx="0" presStyleCnt="1" custScaleX="65875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39F9F0-6B85-408B-97BA-43E64E0A5B25}" type="pres">
      <dgm:prSet presAssocID="{C2E1CECB-25AC-43B2-8D27-8F328796C84E}" presName="negativeSpace" presStyleCnt="0"/>
      <dgm:spPr/>
    </dgm:pt>
    <dgm:pt modelId="{0A7C2BF9-03CF-4C24-8D7C-C2A3DCD64F78}" type="pres">
      <dgm:prSet presAssocID="{C2E1CECB-25AC-43B2-8D27-8F328796C84E}" presName="childText" presStyleLbl="conFgAcc1" presStyleIdx="0" presStyleCnt="1" custLinFactNeighborX="16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49B26C1-9247-47D7-A3F3-53B0355DAE05}" type="presOf" srcId="{674524B3-6EB5-4966-8411-81157D499B3E}" destId="{47E78153-4359-4B56-8A75-0E55DCE37892}" srcOrd="0" destOrd="0" presId="urn:microsoft.com/office/officeart/2005/8/layout/list1"/>
    <dgm:cxn modelId="{D569CE41-5567-4DE1-8F5B-D170103D031E}" srcId="{674524B3-6EB5-4966-8411-81157D499B3E}" destId="{C2E1CECB-25AC-43B2-8D27-8F328796C84E}" srcOrd="0" destOrd="0" parTransId="{1F5A9D9E-7B06-4A9D-A019-26934B56088A}" sibTransId="{4B7DF9D0-4957-4ACE-8AD8-D073B64C04CD}"/>
    <dgm:cxn modelId="{AFC597EE-FAA1-4B8F-8DF2-E702AFAD24AB}" srcId="{C2E1CECB-25AC-43B2-8D27-8F328796C84E}" destId="{90092E55-EEE3-4827-84E2-5F9F8B686A03}" srcOrd="0" destOrd="0" parTransId="{5E76D482-FF19-45C3-89C1-C00460D01B8E}" sibTransId="{1CA462ED-96AC-486B-B5AF-8112173809DD}"/>
    <dgm:cxn modelId="{2DDE351F-38D1-4F9E-8905-6645B03496FD}" type="presOf" srcId="{90092E55-EEE3-4827-84E2-5F9F8B686A03}" destId="{0A7C2BF9-03CF-4C24-8D7C-C2A3DCD64F78}" srcOrd="0" destOrd="0" presId="urn:microsoft.com/office/officeart/2005/8/layout/list1"/>
    <dgm:cxn modelId="{08564E25-F9DC-4FEA-84BA-517280706F7E}" type="presOf" srcId="{C2E1CECB-25AC-43B2-8D27-8F328796C84E}" destId="{A51E9407-BE12-489F-8D0E-E05653C26CF7}" srcOrd="0" destOrd="0" presId="urn:microsoft.com/office/officeart/2005/8/layout/list1"/>
    <dgm:cxn modelId="{8FFDEE1C-6A44-48B4-9C1C-85DC8850CBD5}" type="presOf" srcId="{C2E1CECB-25AC-43B2-8D27-8F328796C84E}" destId="{1731A628-E754-46E8-9CA1-F523C12D5BBA}" srcOrd="1" destOrd="0" presId="urn:microsoft.com/office/officeart/2005/8/layout/list1"/>
    <dgm:cxn modelId="{860AE0CC-0A12-4BBF-A10B-68700B88B00A}" type="presParOf" srcId="{47E78153-4359-4B56-8A75-0E55DCE37892}" destId="{3E4B3A7F-4B3C-4191-916F-1567092C7D59}" srcOrd="0" destOrd="0" presId="urn:microsoft.com/office/officeart/2005/8/layout/list1"/>
    <dgm:cxn modelId="{AA84B37D-3676-4C66-95D7-D63EF9B2330A}" type="presParOf" srcId="{3E4B3A7F-4B3C-4191-916F-1567092C7D59}" destId="{A51E9407-BE12-489F-8D0E-E05653C26CF7}" srcOrd="0" destOrd="0" presId="urn:microsoft.com/office/officeart/2005/8/layout/list1"/>
    <dgm:cxn modelId="{D21682EE-41F4-43CC-BBD5-662FF0E89C84}" type="presParOf" srcId="{3E4B3A7F-4B3C-4191-916F-1567092C7D59}" destId="{1731A628-E754-46E8-9CA1-F523C12D5BBA}" srcOrd="1" destOrd="0" presId="urn:microsoft.com/office/officeart/2005/8/layout/list1"/>
    <dgm:cxn modelId="{43B3BEDF-F8D3-45E0-9AE5-B59C9FB97BD6}" type="presParOf" srcId="{47E78153-4359-4B56-8A75-0E55DCE37892}" destId="{6939F9F0-6B85-408B-97BA-43E64E0A5B25}" srcOrd="1" destOrd="0" presId="urn:microsoft.com/office/officeart/2005/8/layout/list1"/>
    <dgm:cxn modelId="{67E50269-0A76-4C2C-A34F-184ABDE7D0E2}" type="presParOf" srcId="{47E78153-4359-4B56-8A75-0E55DCE37892}" destId="{0A7C2BF9-03CF-4C24-8D7C-C2A3DCD64F7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E1AA07-3F69-4E8E-AC0B-ABD3D0EF8B6A}">
      <dsp:nvSpPr>
        <dsp:cNvPr id="0" name=""/>
        <dsp:cNvSpPr/>
      </dsp:nvSpPr>
      <dsp:spPr>
        <a:xfrm>
          <a:off x="-3511133" y="-540388"/>
          <a:ext cx="4182543" cy="4191177"/>
        </a:xfrm>
        <a:prstGeom prst="blockArc">
          <a:avLst>
            <a:gd name="adj1" fmla="val 18900000"/>
            <a:gd name="adj2" fmla="val 2700000"/>
            <a:gd name="adj3" fmla="val 515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</dsp:sp>
    <dsp:sp modelId="{698E8F72-80FD-4E9D-B1F8-5812662D6676}">
      <dsp:nvSpPr>
        <dsp:cNvPr id="0" name=""/>
        <dsp:cNvSpPr/>
      </dsp:nvSpPr>
      <dsp:spPr>
        <a:xfrm>
          <a:off x="354273" y="239127"/>
          <a:ext cx="7653374" cy="478503"/>
        </a:xfrm>
        <a:prstGeom prst="rect">
          <a:avLst/>
        </a:prstGeom>
        <a:solidFill>
          <a:srgbClr val="7F818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81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réclamation écrite auprès de l‘autre partie</a:t>
          </a:r>
          <a:endParaRPr lang="en-GB" sz="1800" kern="1200" dirty="0"/>
        </a:p>
      </dsp:txBody>
      <dsp:txXfrm>
        <a:off x="354273" y="239127"/>
        <a:ext cx="7653374" cy="478503"/>
      </dsp:txXfrm>
    </dsp:sp>
    <dsp:sp modelId="{67DAB7B3-E61B-4FE7-BB9E-3E3B38281E2E}">
      <dsp:nvSpPr>
        <dsp:cNvPr id="0" name=""/>
        <dsp:cNvSpPr/>
      </dsp:nvSpPr>
      <dsp:spPr>
        <a:xfrm>
          <a:off x="55208" y="179314"/>
          <a:ext cx="598129" cy="598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B64B30-7EB3-449A-8D89-B96A5F93F267}">
      <dsp:nvSpPr>
        <dsp:cNvPr id="0" name=""/>
        <dsp:cNvSpPr/>
      </dsp:nvSpPr>
      <dsp:spPr>
        <a:xfrm>
          <a:off x="628610" y="957007"/>
          <a:ext cx="7379037" cy="478503"/>
        </a:xfrm>
        <a:prstGeom prst="rect">
          <a:avLst/>
        </a:prstGeom>
        <a:solidFill>
          <a:srgbClr val="7F818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81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aucune procédure judiciaire portant sur le même litige</a:t>
          </a:r>
          <a:endParaRPr lang="en-GB" sz="1800" kern="1200" dirty="0"/>
        </a:p>
      </dsp:txBody>
      <dsp:txXfrm>
        <a:off x="628610" y="957007"/>
        <a:ext cx="7379037" cy="478503"/>
      </dsp:txXfrm>
    </dsp:sp>
    <dsp:sp modelId="{97213423-7A57-49E8-B4A0-087AB769F0AB}">
      <dsp:nvSpPr>
        <dsp:cNvPr id="0" name=""/>
        <dsp:cNvSpPr/>
      </dsp:nvSpPr>
      <dsp:spPr>
        <a:xfrm>
          <a:off x="329545" y="897194"/>
          <a:ext cx="598129" cy="598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F68E75-F870-42BB-B426-A911C6F69926}">
      <dsp:nvSpPr>
        <dsp:cNvPr id="0" name=""/>
        <dsp:cNvSpPr/>
      </dsp:nvSpPr>
      <dsp:spPr>
        <a:xfrm>
          <a:off x="628610" y="1674888"/>
          <a:ext cx="7379037" cy="478503"/>
        </a:xfrm>
        <a:prstGeom prst="rect">
          <a:avLst/>
        </a:prstGeom>
        <a:solidFill>
          <a:srgbClr val="7F818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812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aucune procédure de médiation portant sur le même litige au sein de l‘ILR</a:t>
          </a:r>
          <a:endParaRPr lang="en-GB" sz="1800" kern="1200" dirty="0"/>
        </a:p>
      </dsp:txBody>
      <dsp:txXfrm>
        <a:off x="628610" y="1674888"/>
        <a:ext cx="7379037" cy="478503"/>
      </dsp:txXfrm>
    </dsp:sp>
    <dsp:sp modelId="{C4344AD1-6046-46A4-BB90-60C5784E7668}">
      <dsp:nvSpPr>
        <dsp:cNvPr id="0" name=""/>
        <dsp:cNvSpPr/>
      </dsp:nvSpPr>
      <dsp:spPr>
        <a:xfrm>
          <a:off x="329545" y="1615075"/>
          <a:ext cx="598129" cy="598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82D687-C602-4CC3-9EE7-E4ACFFB14AA3}">
      <dsp:nvSpPr>
        <dsp:cNvPr id="0" name=""/>
        <dsp:cNvSpPr/>
      </dsp:nvSpPr>
      <dsp:spPr>
        <a:xfrm>
          <a:off x="354273" y="2392768"/>
          <a:ext cx="7653374" cy="478503"/>
        </a:xfrm>
        <a:prstGeom prst="rect">
          <a:avLst/>
        </a:prstGeom>
        <a:solidFill>
          <a:srgbClr val="7F818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9812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700" kern="1200" dirty="0" smtClean="0"/>
            <a:t>aucune procédure portant sur le même litige auprès d‘une entité de médiation autre que l‘ILR ou auprès d‘un tribunal arbitral</a:t>
          </a:r>
          <a:endParaRPr lang="en-GB" sz="1700" kern="1200" dirty="0"/>
        </a:p>
      </dsp:txBody>
      <dsp:txXfrm>
        <a:off x="354273" y="2392768"/>
        <a:ext cx="7653374" cy="478503"/>
      </dsp:txXfrm>
    </dsp:sp>
    <dsp:sp modelId="{F35E430A-A3A7-4146-AD40-571B8E7CE1B6}">
      <dsp:nvSpPr>
        <dsp:cNvPr id="0" name=""/>
        <dsp:cNvSpPr/>
      </dsp:nvSpPr>
      <dsp:spPr>
        <a:xfrm>
          <a:off x="55208" y="2332955"/>
          <a:ext cx="598129" cy="59812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C0C43-868D-45CA-BF93-258DF2CDC7E3}">
      <dsp:nvSpPr>
        <dsp:cNvPr id="0" name=""/>
        <dsp:cNvSpPr/>
      </dsp:nvSpPr>
      <dsp:spPr>
        <a:xfrm>
          <a:off x="2225586" y="1979518"/>
          <a:ext cx="850171" cy="889040"/>
        </a:xfrm>
        <a:prstGeom prst="ellipse">
          <a:avLst/>
        </a:prstGeom>
        <a:gradFill flip="none" rotWithShape="0">
          <a:gsLst>
            <a:gs pos="0">
              <a:srgbClr val="BBBCBF">
                <a:shade val="30000"/>
                <a:satMod val="115000"/>
              </a:srgbClr>
            </a:gs>
            <a:gs pos="50000">
              <a:srgbClr val="BBBCBF">
                <a:shade val="67500"/>
                <a:satMod val="115000"/>
              </a:srgbClr>
            </a:gs>
            <a:gs pos="100000">
              <a:srgbClr val="BBBCBF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600" kern="1200" dirty="0" smtClean="0"/>
            <a:t>Fin</a:t>
          </a:r>
        </a:p>
      </dsp:txBody>
      <dsp:txXfrm>
        <a:off x="2350091" y="2109715"/>
        <a:ext cx="601161" cy="628646"/>
      </dsp:txXfrm>
    </dsp:sp>
    <dsp:sp modelId="{3268EB16-B763-47CA-BA22-B3F6A33C0F17}">
      <dsp:nvSpPr>
        <dsp:cNvPr id="0" name=""/>
        <dsp:cNvSpPr/>
      </dsp:nvSpPr>
      <dsp:spPr>
        <a:xfrm rot="12900000">
          <a:off x="1071256" y="1572380"/>
          <a:ext cx="1280959" cy="388417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51D2F3-C5BD-429B-B038-3C6BFE153A34}">
      <dsp:nvSpPr>
        <dsp:cNvPr id="0" name=""/>
        <dsp:cNvSpPr/>
      </dsp:nvSpPr>
      <dsp:spPr>
        <a:xfrm>
          <a:off x="539722" y="881334"/>
          <a:ext cx="1294726" cy="103578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1. Phase </a:t>
          </a:r>
          <a:r>
            <a:rPr lang="en-GB" sz="1900" kern="1200" dirty="0" err="1" smtClean="0"/>
            <a:t>écrite</a:t>
          </a:r>
          <a:endParaRPr lang="en-GB" sz="1900" kern="1200" dirty="0"/>
        </a:p>
      </dsp:txBody>
      <dsp:txXfrm>
        <a:off x="570059" y="911671"/>
        <a:ext cx="1234052" cy="975107"/>
      </dsp:txXfrm>
    </dsp:sp>
    <dsp:sp modelId="{A9F4FE5A-3ED1-4B30-974D-271DCC6E396C}">
      <dsp:nvSpPr>
        <dsp:cNvPr id="0" name=""/>
        <dsp:cNvSpPr/>
      </dsp:nvSpPr>
      <dsp:spPr>
        <a:xfrm rot="16200000">
          <a:off x="2016488" y="1077305"/>
          <a:ext cx="1268367" cy="388417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725F-68B3-4E66-AF6B-DE17909084D4}">
      <dsp:nvSpPr>
        <dsp:cNvPr id="0" name=""/>
        <dsp:cNvSpPr/>
      </dsp:nvSpPr>
      <dsp:spPr>
        <a:xfrm>
          <a:off x="2003308" y="119440"/>
          <a:ext cx="1294726" cy="103578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5400000" scaled="1"/>
          <a:tileRect/>
        </a:gra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2. Audition</a:t>
          </a:r>
          <a:endParaRPr lang="en-GB" sz="1900" kern="1200" dirty="0"/>
        </a:p>
      </dsp:txBody>
      <dsp:txXfrm>
        <a:off x="2033645" y="149777"/>
        <a:ext cx="1234052" cy="975107"/>
      </dsp:txXfrm>
    </dsp:sp>
    <dsp:sp modelId="{97A206F6-4FAA-4DDD-9DCA-92F8CC35096C}">
      <dsp:nvSpPr>
        <dsp:cNvPr id="0" name=""/>
        <dsp:cNvSpPr/>
      </dsp:nvSpPr>
      <dsp:spPr>
        <a:xfrm rot="19500000">
          <a:off x="2949127" y="1572380"/>
          <a:ext cx="1280959" cy="388417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7F8183">
                <a:shade val="30000"/>
                <a:satMod val="115000"/>
              </a:srgbClr>
            </a:gs>
            <a:gs pos="50000">
              <a:srgbClr val="7F8183">
                <a:shade val="67500"/>
                <a:satMod val="115000"/>
              </a:srgbClr>
            </a:gs>
            <a:gs pos="100000">
              <a:srgbClr val="7F8183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777960-787B-4B7D-BD52-8B95A821C2B2}">
      <dsp:nvSpPr>
        <dsp:cNvPr id="0" name=""/>
        <dsp:cNvSpPr/>
      </dsp:nvSpPr>
      <dsp:spPr>
        <a:xfrm>
          <a:off x="3466894" y="881334"/>
          <a:ext cx="1294726" cy="1035781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ED2939">
                <a:shade val="30000"/>
                <a:satMod val="115000"/>
              </a:srgbClr>
            </a:gs>
            <a:gs pos="50000">
              <a:srgbClr val="ED2939">
                <a:shade val="67500"/>
                <a:satMod val="115000"/>
              </a:srgbClr>
            </a:gs>
            <a:gs pos="100000">
              <a:srgbClr val="ED2939">
                <a:shade val="100000"/>
                <a:satMod val="115000"/>
              </a:srgbClr>
            </a:gs>
          </a:gsLst>
          <a:lin ang="81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3. Proposition de solution</a:t>
          </a:r>
          <a:endParaRPr lang="en-GB" sz="1900" kern="1200" dirty="0"/>
        </a:p>
      </dsp:txBody>
      <dsp:txXfrm>
        <a:off x="3497231" y="911671"/>
        <a:ext cx="1234052" cy="9751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C2BF9-03CF-4C24-8D7C-C2A3DCD64F78}">
      <dsp:nvSpPr>
        <dsp:cNvPr id="0" name=""/>
        <dsp:cNvSpPr/>
      </dsp:nvSpPr>
      <dsp:spPr>
        <a:xfrm>
          <a:off x="0" y="177603"/>
          <a:ext cx="8280400" cy="2787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51" tIns="624840" rIns="642651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problèmes liés au changement d‘opérateur (portabilité des numéros)</a:t>
          </a:r>
          <a:endParaRPr lang="en-GB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résiliation anticipée du contrat d’abonnement</a:t>
          </a:r>
          <a:endParaRPr lang="en-GB" sz="1800" kern="1200" dirty="0" smtClean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facturation de SMS premium non désirés</a:t>
          </a:r>
          <a:endParaRPr lang="en-GB" sz="1800" kern="1200" dirty="0" smtClean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smtClean="0"/>
            <a:t>non-fonctionnement des services souscrits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problèmes au niveau de l’activation des services </a:t>
          </a:r>
          <a:endParaRPr lang="en-GB" sz="1800" kern="1200" dirty="0" smtClean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réseau mobile faible ou inexistant</a:t>
          </a:r>
          <a:endParaRPr lang="en-GB" sz="1800" kern="1200" dirty="0" smtClean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etc</a:t>
          </a:r>
          <a:endParaRPr lang="en-GB" sz="1800" kern="1200" dirty="0" smtClean="0"/>
        </a:p>
      </dsp:txBody>
      <dsp:txXfrm>
        <a:off x="0" y="177603"/>
        <a:ext cx="8280400" cy="2787750"/>
      </dsp:txXfrm>
    </dsp:sp>
    <dsp:sp modelId="{1731A628-E754-46E8-9CA1-F523C12D5BBA}">
      <dsp:nvSpPr>
        <dsp:cNvPr id="0" name=""/>
        <dsp:cNvSpPr/>
      </dsp:nvSpPr>
      <dsp:spPr>
        <a:xfrm>
          <a:off x="414020" y="22321"/>
          <a:ext cx="3783521" cy="598081"/>
        </a:xfrm>
        <a:prstGeom prst="roundRect">
          <a:avLst/>
        </a:prstGeom>
        <a:solidFill>
          <a:srgbClr val="ED293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86" tIns="0" rIns="219086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Communications </a:t>
          </a:r>
          <a:r>
            <a:rPr lang="en-GB" sz="1800" kern="1200" dirty="0" err="1" smtClean="0"/>
            <a:t>électroniques</a:t>
          </a:r>
          <a:endParaRPr lang="en-GB" sz="1800" kern="1200" dirty="0"/>
        </a:p>
      </dsp:txBody>
      <dsp:txXfrm>
        <a:off x="443216" y="51517"/>
        <a:ext cx="3725129" cy="53968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C2BF9-03CF-4C24-8D7C-C2A3DCD64F78}">
      <dsp:nvSpPr>
        <dsp:cNvPr id="0" name=""/>
        <dsp:cNvSpPr/>
      </dsp:nvSpPr>
      <dsp:spPr>
        <a:xfrm>
          <a:off x="0" y="266155"/>
          <a:ext cx="2742911" cy="12757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2880" tIns="374904" rIns="212880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800" kern="1200" dirty="0" err="1" smtClean="0"/>
            <a:t>colis</a:t>
          </a:r>
          <a:r>
            <a:rPr lang="en-GB" sz="1800" kern="1200" dirty="0" smtClean="0"/>
            <a:t> non parvenu à destination et retour à </a:t>
          </a:r>
          <a:r>
            <a:rPr lang="en-GB" sz="1800" kern="1200" dirty="0" err="1" smtClean="0"/>
            <a:t>l’expéditeur</a:t>
          </a:r>
          <a:endParaRPr lang="en-GB" sz="1800" kern="1200" dirty="0"/>
        </a:p>
      </dsp:txBody>
      <dsp:txXfrm>
        <a:off x="0" y="266155"/>
        <a:ext cx="2742911" cy="1275750"/>
      </dsp:txXfrm>
    </dsp:sp>
    <dsp:sp modelId="{1731A628-E754-46E8-9CA1-F523C12D5BBA}">
      <dsp:nvSpPr>
        <dsp:cNvPr id="0" name=""/>
        <dsp:cNvSpPr/>
      </dsp:nvSpPr>
      <dsp:spPr>
        <a:xfrm>
          <a:off x="137011" y="475"/>
          <a:ext cx="2227332" cy="531360"/>
        </a:xfrm>
        <a:prstGeom prst="roundRect">
          <a:avLst/>
        </a:prstGeom>
        <a:solidFill>
          <a:srgbClr val="ED293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573" tIns="0" rIns="7257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/>
            <a:t>Services </a:t>
          </a:r>
          <a:r>
            <a:rPr lang="en-GB" sz="1800" kern="1200" dirty="0" err="1" smtClean="0"/>
            <a:t>postaux</a:t>
          </a:r>
          <a:endParaRPr lang="en-GB" sz="1800" kern="1200" dirty="0"/>
        </a:p>
      </dsp:txBody>
      <dsp:txXfrm>
        <a:off x="162950" y="26414"/>
        <a:ext cx="2175454" cy="47948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C2BF9-03CF-4C24-8D7C-C2A3DCD64F78}">
      <dsp:nvSpPr>
        <dsp:cNvPr id="0" name=""/>
        <dsp:cNvSpPr/>
      </dsp:nvSpPr>
      <dsp:spPr>
        <a:xfrm>
          <a:off x="0" y="289507"/>
          <a:ext cx="3645407" cy="1786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ED293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2924" tIns="374904" rIns="282924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800" kern="1200" dirty="0" smtClean="0"/>
            <a:t>avances insuffisantes par rapport à la consommation réelle et redressement financier suite à l‘établissement du décompte</a:t>
          </a:r>
          <a:endParaRPr lang="en-GB" sz="1800" kern="1200" dirty="0"/>
        </a:p>
      </dsp:txBody>
      <dsp:txXfrm>
        <a:off x="0" y="289507"/>
        <a:ext cx="3645407" cy="1786050"/>
      </dsp:txXfrm>
    </dsp:sp>
    <dsp:sp modelId="{1731A628-E754-46E8-9CA1-F523C12D5BBA}">
      <dsp:nvSpPr>
        <dsp:cNvPr id="0" name=""/>
        <dsp:cNvSpPr/>
      </dsp:nvSpPr>
      <dsp:spPr>
        <a:xfrm>
          <a:off x="182270" y="23827"/>
          <a:ext cx="1680988" cy="531360"/>
        </a:xfrm>
        <a:prstGeom prst="roundRect">
          <a:avLst/>
        </a:prstGeom>
        <a:solidFill>
          <a:srgbClr val="ED293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451" tIns="0" rIns="9645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err="1" smtClean="0"/>
            <a:t>Énergie</a:t>
          </a:r>
          <a:endParaRPr lang="en-GB" sz="1800" kern="1200" dirty="0"/>
        </a:p>
      </dsp:txBody>
      <dsp:txXfrm>
        <a:off x="208209" y="49766"/>
        <a:ext cx="1629110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513B41-15BF-574E-86A7-E2E915DE8C09}" type="datetimeFigureOut">
              <a:rPr lang="fr-FR" smtClean="0"/>
              <a:pPr/>
              <a:t>07/12/2016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9D469-E598-3842-81FE-E633EF2B87A4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5246492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14E31-112D-F74E-A791-4F4D47075FC4}" type="datetimeFigureOut">
              <a:rPr lang="fr-FR" smtClean="0"/>
              <a:pPr/>
              <a:t>07/12/2016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6F07FD-493B-9F4C-913E-158971F6E6EC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7932226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6F07FD-493B-9F4C-913E-158971F6E6EC}" type="slidenum">
              <a:rPr lang="fr-FR" smtClean="0"/>
              <a:pPr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737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973255" y="2191095"/>
            <a:ext cx="4982139" cy="1102519"/>
          </a:xfrm>
        </p:spPr>
        <p:txBody>
          <a:bodyPr>
            <a:normAutofit/>
          </a:bodyPr>
          <a:lstStyle>
            <a:lvl1pPr algn="l">
              <a:defRPr sz="3200" cap="all"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973255" y="3318819"/>
            <a:ext cx="4982139" cy="1314450"/>
          </a:xfrm>
        </p:spPr>
        <p:txBody>
          <a:bodyPr>
            <a:normAutofit/>
          </a:bodyPr>
          <a:lstStyle>
            <a:lvl1pPr marL="0" indent="0" algn="l">
              <a:buNone/>
              <a:defRPr sz="1600" i="1">
                <a:solidFill>
                  <a:srgbClr val="7F818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_Liste et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29479" y="1728583"/>
            <a:ext cx="4068000" cy="2973387"/>
          </a:xfr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+mj-lt"/>
              <a:buAutoNum type="romanUcPeriod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457200" rtl="0" eaLnBrk="1" latinLnBrk="0" hangingPunct="1">
              <a:spcBef>
                <a:spcPct val="20000"/>
              </a:spcBef>
              <a:buFont typeface="+mj-lt"/>
              <a:buAutoNum type="arabicPeriod"/>
              <a:defRPr lang="en-US" sz="18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457200" rtl="0" eaLnBrk="1" latinLnBrk="0" hangingPunct="1">
              <a:spcBef>
                <a:spcPct val="20000"/>
              </a:spcBef>
              <a:buFont typeface="+mj-lt"/>
              <a:buAutoNum type="alphaLcPeriod"/>
              <a:defRPr lang="en-US" sz="16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-"/>
              <a:defRPr lang="en-US" sz="14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&gt;"/>
              <a:defRPr lang="fr-FR" sz="14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633440" y="1728583"/>
            <a:ext cx="4068000" cy="29733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fr-FR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35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Image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633440" y="1728583"/>
            <a:ext cx="4068000" cy="2973387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fr-FR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5"/>
          </p:nvPr>
        </p:nvSpPr>
        <p:spPr>
          <a:xfrm>
            <a:off x="422979" y="1728583"/>
            <a:ext cx="4068000" cy="29733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803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half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4776211" y="1430924"/>
            <a:ext cx="4081059" cy="3209828"/>
          </a:xfrm>
        </p:spPr>
        <p:txBody>
          <a:bodyPr>
            <a:normAutofit/>
          </a:bodyPr>
          <a:lstStyle>
            <a:lvl1pPr marL="0" indent="0">
              <a:buFontTx/>
              <a:buNone/>
              <a:tabLst/>
              <a:defRPr sz="2000" cap="none">
                <a:solidFill>
                  <a:srgbClr val="ED2939"/>
                </a:solidFill>
              </a:defRPr>
            </a:lvl1pPr>
            <a:lvl2pPr marL="0" indent="0">
              <a:buFontTx/>
              <a:buNone/>
              <a:defRPr sz="1800" i="1">
                <a:solidFill>
                  <a:srgbClr val="7F818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ans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223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00596" y="1325353"/>
            <a:ext cx="5886204" cy="3394472"/>
          </a:xfrm>
        </p:spPr>
        <p:txBody>
          <a:bodyPr>
            <a:normAutofit/>
          </a:bodyPr>
          <a:lstStyle>
            <a:lvl1pPr>
              <a:buFont typeface="Wingdings" charset="2"/>
              <a:buAutoNum type="arabicPlain"/>
              <a:defRPr sz="1800" cap="all"/>
            </a:lvl1pPr>
            <a:lvl2pPr marL="358775" indent="0">
              <a:buFontTx/>
              <a:buNone/>
              <a:defRPr sz="1400" i="1">
                <a:solidFill>
                  <a:srgbClr val="7F818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7 décembre 2016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La médiation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9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22979" y="1325353"/>
            <a:ext cx="2239902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SOMMAIRE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double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1635" y="1414783"/>
            <a:ext cx="8314519" cy="875976"/>
          </a:xfrm>
        </p:spPr>
        <p:txBody>
          <a:bodyPr>
            <a:normAutofit/>
          </a:bodyPr>
          <a:lstStyle>
            <a:lvl1pPr marL="0" indent="0">
              <a:buFont typeface="Wingdings" charset="2"/>
              <a:buNone/>
              <a:defRPr sz="1400" cap="all">
                <a:solidFill>
                  <a:srgbClr val="ED2939"/>
                </a:solidFill>
              </a:defRPr>
            </a:lvl1pPr>
            <a:lvl2pPr marL="0" indent="0">
              <a:buFontTx/>
              <a:buNone/>
              <a:defRPr sz="1400" i="1">
                <a:solidFill>
                  <a:srgbClr val="7F818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Espace réservé du contenu 2"/>
          <p:cNvSpPr>
            <a:spLocks noGrp="1"/>
          </p:cNvSpPr>
          <p:nvPr>
            <p:ph idx="13"/>
          </p:nvPr>
        </p:nvSpPr>
        <p:spPr>
          <a:xfrm>
            <a:off x="401637" y="2405059"/>
            <a:ext cx="4081059" cy="2325929"/>
          </a:xfrm>
        </p:spPr>
        <p:txBody>
          <a:bodyPr>
            <a:normAutofit/>
          </a:bodyPr>
          <a:lstStyle>
            <a:lvl1pPr marL="0" indent="0">
              <a:buFontTx/>
              <a:buNone/>
              <a:tabLst/>
              <a:defRPr sz="1400" cap="none"/>
            </a:lvl1pPr>
            <a:lvl2pPr marL="0" indent="0">
              <a:buFontTx/>
              <a:buNone/>
              <a:defRPr lang="en-US" sz="1200" i="1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4635096" y="2405059"/>
            <a:ext cx="4081059" cy="2325929"/>
          </a:xfrm>
        </p:spPr>
        <p:txBody>
          <a:bodyPr>
            <a:normAutofit/>
          </a:bodyPr>
          <a:lstStyle>
            <a:lvl1pPr marL="0" indent="0">
              <a:buFontTx/>
              <a:buNone/>
              <a:tabLst/>
              <a:defRPr sz="1400" cap="none"/>
            </a:lvl1pPr>
            <a:lvl2pPr marL="0" indent="0">
              <a:buFontTx/>
              <a:buNone/>
              <a:defRPr sz="1200" i="1">
                <a:solidFill>
                  <a:srgbClr val="7F818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1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38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7 décembre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La médiation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4"/>
          </p:nvPr>
        </p:nvSpPr>
        <p:spPr>
          <a:xfrm>
            <a:off x="422979" y="1735497"/>
            <a:ext cx="8280000" cy="2988000"/>
          </a:xfrm>
        </p:spPr>
        <p:txBody>
          <a:bodyPr>
            <a:normAutofit/>
          </a:bodyPr>
          <a:lstStyle>
            <a:lvl1pPr marL="0" indent="0">
              <a:buFontTx/>
              <a:buNone/>
              <a:tabLst/>
              <a:defRPr sz="2000" cap="none">
                <a:solidFill>
                  <a:schemeClr val="tx1"/>
                </a:solidFill>
              </a:defRPr>
            </a:lvl1pPr>
            <a:lvl2pPr marL="0" indent="0">
              <a:buFontTx/>
              <a:buNone/>
              <a:defRPr sz="1800" i="1">
                <a:solidFill>
                  <a:srgbClr val="7F8183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7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 niveau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22979" y="1742137"/>
            <a:ext cx="8280000" cy="2988000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000"/>
            </a:lvl1pPr>
            <a:lvl2pPr marL="742950" indent="-285750">
              <a:buFont typeface="Wingdings" panose="05000000000000000000" pitchFamily="2" charset="2"/>
              <a:buChar char="§"/>
              <a:defRPr sz="1800">
                <a:solidFill>
                  <a:srgbClr val="7F8183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 sz="1600">
                <a:solidFill>
                  <a:srgbClr val="7F8183"/>
                </a:solidFill>
              </a:defRPr>
            </a:lvl3pPr>
            <a:lvl4pPr marL="1600200" indent="-228600">
              <a:buFont typeface="Calibri" panose="020F0502020204030204" pitchFamily="34" charset="0"/>
              <a:buChar char="-"/>
              <a:defRPr sz="1400" i="0">
                <a:solidFill>
                  <a:srgbClr val="7F8183"/>
                </a:solidFill>
              </a:defRPr>
            </a:lvl4pPr>
            <a:lvl5pPr marL="2057400" indent="-228600">
              <a:buFont typeface="Arial" panose="020B0604020202020204" pitchFamily="34" charset="0"/>
              <a:buChar char="&gt;"/>
              <a:defRPr sz="1400" i="1">
                <a:solidFill>
                  <a:srgbClr val="7F818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10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29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_Titre et contenu 5 niveau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22979" y="1742137"/>
            <a:ext cx="8280000" cy="2988000"/>
          </a:xfrm>
        </p:spPr>
        <p:txBody>
          <a:bodyPr/>
          <a:lstStyle>
            <a:lvl1pPr marL="342900" indent="-342900">
              <a:buFont typeface="+mj-lt"/>
              <a:buAutoNum type="romanUcPeriod"/>
              <a:defRPr sz="2000"/>
            </a:lvl1pPr>
            <a:lvl2pPr marL="800100" indent="-342900">
              <a:buFont typeface="+mj-lt"/>
              <a:buAutoNum type="arabicPeriod"/>
              <a:defRPr sz="1800">
                <a:solidFill>
                  <a:srgbClr val="7F8183"/>
                </a:solidFill>
              </a:defRPr>
            </a:lvl2pPr>
            <a:lvl3pPr marL="1257300" indent="-342900">
              <a:buFont typeface="+mj-lt"/>
              <a:buAutoNum type="alphaLcPeriod"/>
              <a:defRPr sz="1600">
                <a:solidFill>
                  <a:srgbClr val="7F8183"/>
                </a:solidFill>
              </a:defRPr>
            </a:lvl3pPr>
            <a:lvl4pPr marL="1714500" indent="-342900">
              <a:buFont typeface="+mj-lt"/>
              <a:buAutoNum type="arabicPeriod"/>
              <a:defRPr sz="1400" i="1">
                <a:solidFill>
                  <a:srgbClr val="7F8183"/>
                </a:solidFill>
              </a:defRPr>
            </a:lvl4pPr>
            <a:lvl5pPr marL="2171700" indent="-342900">
              <a:buFont typeface="+mj-lt"/>
              <a:buAutoNum type="arabicPeriod"/>
              <a:defRPr sz="1400" i="1">
                <a:solidFill>
                  <a:srgbClr val="7F8183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8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v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57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ns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6" name="ZoneTexte 10"/>
          <p:cNvSpPr txBox="1"/>
          <p:nvPr userDrawn="1"/>
        </p:nvSpPr>
        <p:spPr>
          <a:xfrm>
            <a:off x="4794098" y="817212"/>
            <a:ext cx="39182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 smtClean="0">
                <a:solidFill>
                  <a:srgbClr val="7F8183"/>
                </a:solidFill>
              </a:rPr>
              <a:t>Service de Médiation</a:t>
            </a:r>
            <a:endParaRPr lang="fr-FR" sz="1200" i="1" dirty="0">
              <a:solidFill>
                <a:srgbClr val="7F8183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480" y="758641"/>
            <a:ext cx="396000" cy="39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5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e et Imag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54335" y="4896811"/>
            <a:ext cx="1496704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smtClean="0"/>
              <a:t>5 avril 2016</a:t>
            </a:r>
            <a:endParaRPr lang="fr-FR" dirty="0"/>
          </a:p>
        </p:txBody>
      </p:sp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3137" y="4896811"/>
            <a:ext cx="2895600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r>
              <a:rPr lang="fr-FR" dirty="0" err="1" smtClean="0"/>
              <a:t>Presentation</a:t>
            </a:r>
            <a:r>
              <a:rPr lang="fr-FR" dirty="0" smtClean="0"/>
              <a:t> Name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7110640" y="4896811"/>
            <a:ext cx="1360112" cy="180000"/>
          </a:xfrm>
          <a:prstGeom prst="rect">
            <a:avLst/>
          </a:prstGeom>
        </p:spPr>
        <p:txBody>
          <a:bodyPr/>
          <a:lstStyle>
            <a:lvl1pPr algn="l">
              <a:defRPr sz="900" i="1">
                <a:solidFill>
                  <a:srgbClr val="7F8183"/>
                </a:solidFill>
              </a:defRPr>
            </a:lvl1pPr>
          </a:lstStyle>
          <a:p>
            <a:fld id="{76D9C003-453B-694C-A6F9-DBA8C38758FD}" type="slidenum">
              <a:rPr lang="fr-FR" smtClean="0"/>
              <a:pPr/>
              <a:t>‹#›</a:t>
            </a:fld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29479" y="1728583"/>
            <a:ext cx="4068000" cy="2973387"/>
          </a:xfrm>
        </p:spPr>
        <p:txBody>
          <a:bodyPr>
            <a:normAutofit/>
          </a:bodyPr>
          <a:lstStyle>
            <a:lvl1pPr algn="l" defTabSz="457200" rtl="0" eaLnBrk="1" latinLnBrk="0" hangingPunct="1">
              <a:spcBef>
                <a:spcPct val="20000"/>
              </a:spcBef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lang="en-US" sz="18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lang="en-US" sz="16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Calibri" panose="020F0502020204030204" pitchFamily="34" charset="0"/>
              <a:buChar char="-"/>
              <a:defRPr lang="en-US" sz="1400" kern="1200" dirty="0" smtClean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&gt;"/>
              <a:defRPr lang="fr-FR" sz="1400" i="1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>
          <a:xfrm>
            <a:off x="4633440" y="1728583"/>
            <a:ext cx="4068000" cy="2973387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icon to add picture</a:t>
            </a:r>
            <a:endParaRPr lang="fr-FR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ED293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3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13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 smtClean="0"/>
              <a:t>Cliquez et modifiez le 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667748"/>
            <a:ext cx="8229600" cy="414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9" r:id="rId3"/>
    <p:sldLayoutId id="2147483663" r:id="rId4"/>
    <p:sldLayoutId id="2147483666" r:id="rId5"/>
    <p:sldLayoutId id="2147483670" r:id="rId6"/>
    <p:sldLayoutId id="2147483665" r:id="rId7"/>
    <p:sldLayoutId id="2147483664" r:id="rId8"/>
    <p:sldLayoutId id="2147483667" r:id="rId9"/>
    <p:sldLayoutId id="2147483671" r:id="rId10"/>
    <p:sldLayoutId id="2147483668" r:id="rId11"/>
    <p:sldLayoutId id="2147483661" r:id="rId12"/>
    <p:sldLayoutId id="2147483672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ctr" defTabSz="457200" rtl="0" eaLnBrk="1" latinLnBrk="0" hangingPunct="1">
        <a:spcBef>
          <a:spcPct val="0"/>
        </a:spcBef>
        <a:buNone/>
        <a:defRPr sz="2800" kern="1200">
          <a:solidFill>
            <a:srgbClr val="ED2939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Courier New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Calibri" panose="020F050202020403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 pitchFamily="34" charset="0"/>
        <a:buChar char="&gt;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6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1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7.png"/><Relationship Id="rId12" Type="http://schemas.microsoft.com/office/2007/relationships/diagramDrawing" Target="../diagrams/drawing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11" Type="http://schemas.openxmlformats.org/officeDocument/2006/relationships/diagramColors" Target="../diagrams/colors5.xml"/><Relationship Id="rId5" Type="http://schemas.openxmlformats.org/officeDocument/2006/relationships/diagramColors" Target="../diagrams/colors4.xml"/><Relationship Id="rId10" Type="http://schemas.openxmlformats.org/officeDocument/2006/relationships/diagramQuickStyle" Target="../diagrams/quickStyle5.xml"/><Relationship Id="rId4" Type="http://schemas.openxmlformats.org/officeDocument/2006/relationships/diagramQuickStyle" Target="../diagrams/quickStyle4.xml"/><Relationship Id="rId9" Type="http://schemas.openxmlformats.org/officeDocument/2006/relationships/diagramLayout" Target="../diagrams/layout5.xml"/><Relationship Id="rId1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073" y="2191095"/>
            <a:ext cx="8760322" cy="1102519"/>
          </a:xfrm>
        </p:spPr>
        <p:txBody>
          <a:bodyPr>
            <a:normAutofit fontScale="90000"/>
          </a:bodyPr>
          <a:lstStyle/>
          <a:p>
            <a:pPr algn="ctr"/>
            <a:r>
              <a:rPr lang="fr-FR" sz="2000" dirty="0"/>
              <a:t>Le rôle de l‘Institut Luxembourgeois de Régulation (ILR) en matière de protection des consommateurs </a:t>
            </a:r>
            <a:r>
              <a:rPr lang="fr-FR" sz="2000" dirty="0" smtClean="0"/>
              <a:t>européens: </a:t>
            </a:r>
            <a:br>
              <a:rPr lang="fr-FR" sz="2000" dirty="0" smtClean="0"/>
            </a:br>
            <a:r>
              <a:rPr lang="fr-FR" sz="2000" dirty="0" smtClean="0"/>
              <a:t/>
            </a:r>
            <a:br>
              <a:rPr lang="fr-FR" sz="2000" dirty="0" smtClean="0"/>
            </a:br>
            <a:r>
              <a:rPr lang="fr-FR" sz="2000" u="sng" dirty="0" smtClean="0"/>
              <a:t>La médiation</a:t>
            </a:r>
            <a:endParaRPr lang="en-GB" sz="2000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GB" sz="1200" dirty="0" smtClean="0"/>
          </a:p>
          <a:p>
            <a:endParaRPr lang="en-GB" sz="1200" dirty="0" smtClean="0"/>
          </a:p>
          <a:p>
            <a:endParaRPr lang="en-GB" sz="1200" dirty="0"/>
          </a:p>
          <a:p>
            <a:r>
              <a:rPr lang="en-GB" sz="1200" dirty="0" smtClean="0"/>
              <a:t>Sophie STEICHEN</a:t>
            </a:r>
          </a:p>
          <a:p>
            <a:r>
              <a:rPr lang="en-GB" sz="1200" dirty="0" smtClean="0"/>
              <a:t>Service </a:t>
            </a:r>
            <a:r>
              <a:rPr lang="en-GB" sz="1200" dirty="0" err="1" smtClean="0"/>
              <a:t>Juridique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87214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err="1"/>
              <a:t>Exemples</a:t>
            </a:r>
            <a:r>
              <a:rPr lang="en-GB" dirty="0"/>
              <a:t> de </a:t>
            </a:r>
            <a:r>
              <a:rPr lang="en-GB" dirty="0" err="1"/>
              <a:t>médiations</a:t>
            </a:r>
            <a:r>
              <a:rPr lang="en-GB" dirty="0"/>
              <a:t> </a:t>
            </a:r>
            <a:r>
              <a:rPr lang="en-GB" dirty="0" err="1"/>
              <a:t>traitées</a:t>
            </a:r>
            <a:r>
              <a:rPr lang="en-GB" dirty="0"/>
              <a:t> </a:t>
            </a: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28465553"/>
              </p:ext>
            </p:extLst>
          </p:nvPr>
        </p:nvGraphicFramePr>
        <p:xfrm>
          <a:off x="422275" y="1735138"/>
          <a:ext cx="8280400" cy="2987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0624" y="1892816"/>
            <a:ext cx="317019" cy="31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9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22979" y="1286683"/>
            <a:ext cx="8280000" cy="389463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Exemples</a:t>
            </a:r>
            <a:r>
              <a:rPr lang="en-GB" dirty="0"/>
              <a:t> de </a:t>
            </a:r>
            <a:r>
              <a:rPr lang="en-GB" dirty="0" err="1"/>
              <a:t>médiations</a:t>
            </a:r>
            <a:r>
              <a:rPr lang="en-GB" dirty="0"/>
              <a:t> </a:t>
            </a:r>
            <a:r>
              <a:rPr lang="en-GB" dirty="0" err="1"/>
              <a:t>traitées</a:t>
            </a:r>
            <a:r>
              <a:rPr lang="en-GB" dirty="0"/>
              <a:t> </a:t>
            </a:r>
          </a:p>
        </p:txBody>
      </p: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97617495"/>
              </p:ext>
            </p:extLst>
          </p:nvPr>
        </p:nvGraphicFramePr>
        <p:xfrm>
          <a:off x="5267872" y="2515287"/>
          <a:ext cx="2742911" cy="15423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1930" y="2623552"/>
            <a:ext cx="310923" cy="310923"/>
          </a:xfrm>
          <a:prstGeom prst="rect">
            <a:avLst/>
          </a:prstGeom>
        </p:spPr>
      </p:pic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526856180"/>
              </p:ext>
            </p:extLst>
          </p:nvPr>
        </p:nvGraphicFramePr>
        <p:xfrm>
          <a:off x="872880" y="2236786"/>
          <a:ext cx="3645407" cy="2099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1996426" y="2363560"/>
            <a:ext cx="615749" cy="316256"/>
            <a:chOff x="2008618" y="2363560"/>
            <a:chExt cx="615749" cy="31625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008618" y="2363560"/>
              <a:ext cx="310923" cy="310923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313444" y="2368893"/>
              <a:ext cx="310923" cy="310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414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76272" y="3950208"/>
            <a:ext cx="298094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GB" sz="1000" dirty="0" smtClean="0"/>
              <a:t>Sophie STEICHEN		</a:t>
            </a:r>
            <a:r>
              <a:rPr lang="en-GB" sz="1000" dirty="0" smtClean="0">
                <a:solidFill>
                  <a:srgbClr val="ED2939"/>
                </a:solidFill>
              </a:rPr>
              <a:t>mediation@ilr.lu</a:t>
            </a:r>
          </a:p>
          <a:p>
            <a:pPr algn="r"/>
            <a:r>
              <a:rPr lang="en-GB" sz="1000" dirty="0"/>
              <a:t>	</a:t>
            </a:r>
            <a:r>
              <a:rPr lang="en-GB" sz="1000" dirty="0" smtClean="0"/>
              <a:t>		</a:t>
            </a:r>
            <a:r>
              <a:rPr lang="fr-FR" sz="1000" dirty="0" smtClean="0"/>
              <a:t>Tél</a:t>
            </a:r>
            <a:r>
              <a:rPr lang="fr-FR" sz="1000" dirty="0"/>
              <a:t>. : (+352) 28 228 444</a:t>
            </a:r>
            <a:endParaRPr lang="en-GB" sz="1000" dirty="0" smtClean="0"/>
          </a:p>
        </p:txBody>
      </p:sp>
    </p:spTree>
    <p:extLst>
      <p:ext uri="{BB962C8B-B14F-4D97-AF65-F5344CB8AC3E}">
        <p14:creationId xmlns:p14="http://schemas.microsoft.com/office/powerpoint/2010/main" val="175367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>
          <a:xfrm>
            <a:off x="422978" y="1735497"/>
            <a:ext cx="8343069" cy="2988000"/>
          </a:xfrm>
        </p:spPr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sz="1800" dirty="0"/>
              <a:t>règlement extrajudiciaire des litiges entre un </a:t>
            </a:r>
            <a:r>
              <a:rPr lang="fr-FR" sz="1800" b="1" dirty="0"/>
              <a:t>consommateur</a:t>
            </a:r>
            <a:r>
              <a:rPr lang="fr-FR" sz="1800" dirty="0"/>
              <a:t> et un </a:t>
            </a:r>
            <a:r>
              <a:rPr lang="fr-FR" sz="1800" b="1" dirty="0"/>
              <a:t>professionnel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sz="1800" dirty="0"/>
              <a:t>intervention d‘un tiers </a:t>
            </a:r>
            <a:r>
              <a:rPr lang="fr-FR" sz="1800" dirty="0" smtClean="0"/>
              <a:t>indépendant : </a:t>
            </a:r>
            <a:r>
              <a:rPr lang="fr-FR" sz="1800" i="1" dirty="0"/>
              <a:t>le médiateur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sz="1800" dirty="0"/>
              <a:t>aide aux </a:t>
            </a:r>
            <a:r>
              <a:rPr lang="fr-FR" sz="1800" dirty="0" smtClean="0"/>
              <a:t>parties (</a:t>
            </a:r>
            <a:r>
              <a:rPr lang="fr-FR" sz="1800" i="1" dirty="0" smtClean="0"/>
              <a:t>demandeur/défendeur</a:t>
            </a:r>
            <a:r>
              <a:rPr lang="fr-FR" sz="1800" dirty="0" smtClean="0"/>
              <a:t>) </a:t>
            </a:r>
            <a:r>
              <a:rPr lang="fr-FR" sz="1800" dirty="0"/>
              <a:t>à trouver une solution à l‘amiable au litige</a:t>
            </a:r>
          </a:p>
          <a:p>
            <a:pPr algn="just"/>
            <a:r>
              <a:rPr lang="fr-FR" sz="1800" dirty="0" smtClean="0"/>
              <a:t>					</a:t>
            </a:r>
          </a:p>
          <a:p>
            <a:pPr algn="just"/>
            <a:endParaRPr lang="fr-FR" sz="1000" b="1" u="sng" dirty="0" smtClean="0"/>
          </a:p>
          <a:p>
            <a:pPr algn="just"/>
            <a:r>
              <a:rPr lang="fr-FR" b="1" u="sng" dirty="0" smtClean="0"/>
              <a:t>Les domaines d’intervention :</a:t>
            </a:r>
            <a:r>
              <a:rPr lang="fr-FR" dirty="0" smtClean="0"/>
              <a:t>	</a:t>
            </a:r>
            <a:r>
              <a:rPr lang="fr-FR" dirty="0"/>
              <a:t>	</a:t>
            </a:r>
            <a:r>
              <a:rPr lang="fr-FR" dirty="0" smtClean="0"/>
              <a:t>	</a:t>
            </a:r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Que faut-il entendre par médiation</a:t>
            </a:r>
            <a:r>
              <a:rPr lang="fr-FR" dirty="0" smtClean="0"/>
              <a:t>?</a:t>
            </a: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422979" y="3644105"/>
            <a:ext cx="4474800" cy="400110"/>
            <a:chOff x="4275954" y="3534933"/>
            <a:chExt cx="4474800" cy="400110"/>
          </a:xfrm>
        </p:grpSpPr>
        <p:sp>
          <p:nvSpPr>
            <p:cNvPr id="11" name="TextBox 10"/>
            <p:cNvSpPr txBox="1"/>
            <p:nvPr/>
          </p:nvSpPr>
          <p:spPr>
            <a:xfrm>
              <a:off x="4589154" y="3534933"/>
              <a:ext cx="4161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2000" dirty="0"/>
                <a:t>communications électroniques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5954" y="3578388"/>
              <a:ext cx="313200" cy="313200"/>
            </a:xfrm>
            <a:prstGeom prst="rect">
              <a:avLst/>
            </a:prstGeom>
          </p:spPr>
        </p:pic>
      </p:grpSp>
      <p:grpSp>
        <p:nvGrpSpPr>
          <p:cNvPr id="16" name="Group 15"/>
          <p:cNvGrpSpPr/>
          <p:nvPr/>
        </p:nvGrpSpPr>
        <p:grpSpPr>
          <a:xfrm>
            <a:off x="253673" y="4000808"/>
            <a:ext cx="4266106" cy="400110"/>
            <a:chOff x="3819493" y="4145884"/>
            <a:chExt cx="4266106" cy="40011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9493" y="4173950"/>
              <a:ext cx="313200" cy="3132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2693" y="4173950"/>
              <a:ext cx="313200" cy="31320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45892" y="4145884"/>
              <a:ext cx="36397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2000" dirty="0"/>
                <a:t>énergie (</a:t>
              </a:r>
              <a:r>
                <a:rPr lang="fr-FR" sz="2000" i="1" dirty="0"/>
                <a:t>électricité/gaz naturel</a:t>
              </a:r>
              <a:r>
                <a:rPr lang="fr-FR" sz="2000" dirty="0"/>
                <a:t>)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0019" y="4313907"/>
            <a:ext cx="3069361" cy="400110"/>
            <a:chOff x="4132691" y="4321762"/>
            <a:chExt cx="3069361" cy="40011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2691" y="4389232"/>
              <a:ext cx="313200" cy="313200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4445891" y="4321762"/>
              <a:ext cx="27561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fr-FR" sz="2000" dirty="0"/>
                <a:t>services postaux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2627123" y="2811762"/>
            <a:ext cx="3871711" cy="395596"/>
          </a:xfrm>
          <a:prstGeom prst="rect">
            <a:avLst/>
          </a:prstGeom>
          <a:solidFill>
            <a:schemeClr val="bg1"/>
          </a:solidFill>
          <a:ln w="19050">
            <a:solidFill>
              <a:srgbClr val="ED293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>
                <a:solidFill>
                  <a:schemeClr val="tx1"/>
                </a:solidFill>
              </a:rPr>
              <a:t>p</a:t>
            </a:r>
            <a:r>
              <a:rPr lang="en-GB" dirty="0" err="1" smtClean="0">
                <a:solidFill>
                  <a:schemeClr val="tx1"/>
                </a:solidFill>
              </a:rPr>
              <a:t>rocédure</a:t>
            </a:r>
            <a:r>
              <a:rPr lang="en-GB" dirty="0" smtClean="0">
                <a:solidFill>
                  <a:schemeClr val="tx1"/>
                </a:solidFill>
              </a:rPr>
              <a:t> </a:t>
            </a:r>
            <a:r>
              <a:rPr lang="en-GB" dirty="0" err="1" smtClean="0">
                <a:solidFill>
                  <a:schemeClr val="tx1"/>
                </a:solidFill>
              </a:rPr>
              <a:t>gratuite</a:t>
            </a:r>
            <a:r>
              <a:rPr lang="en-GB" dirty="0" smtClean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volontaire</a:t>
            </a:r>
            <a:r>
              <a:rPr lang="en-GB" dirty="0">
                <a:solidFill>
                  <a:schemeClr val="tx1"/>
                </a:solidFill>
              </a:rPr>
              <a:t> et </a:t>
            </a:r>
            <a:r>
              <a:rPr lang="en-GB" dirty="0" err="1" smtClean="0">
                <a:solidFill>
                  <a:schemeClr val="tx1"/>
                </a:solidFill>
              </a:rPr>
              <a:t>rapide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1981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r-FR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dirty="0"/>
              <a:t>Consommateur </a:t>
            </a:r>
            <a:r>
              <a:rPr lang="fr-FR" b="1" dirty="0"/>
              <a:t>résidant sur le territoire luxembourgeois ou hors le territoire luxembourgeois </a:t>
            </a:r>
            <a:r>
              <a:rPr lang="fr-FR" dirty="0"/>
              <a:t>contre un professionnel du secteur </a:t>
            </a:r>
            <a:r>
              <a:rPr lang="fr-FR" b="1" dirty="0"/>
              <a:t>établi au Luxembourg </a:t>
            </a:r>
            <a:r>
              <a:rPr lang="fr-FR" dirty="0"/>
              <a:t>et notifié auprès de l‘ILR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dirty="0"/>
              <a:t>Professionnel </a:t>
            </a:r>
            <a:r>
              <a:rPr lang="fr-FR" b="1" dirty="0"/>
              <a:t>établi au Luxembourg </a:t>
            </a:r>
            <a:r>
              <a:rPr lang="fr-FR" dirty="0"/>
              <a:t>et notifié auprès de l‘ILR contre un </a:t>
            </a:r>
            <a:r>
              <a:rPr lang="fr-FR" b="1" dirty="0"/>
              <a:t>consommateur résidant </a:t>
            </a:r>
            <a:r>
              <a:rPr lang="fr-FR" dirty="0"/>
              <a:t>sur le territoire luxembourgeois exclusivement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Qui peut recourir à la médiation</a:t>
            </a:r>
            <a:r>
              <a:rPr lang="fr-FR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09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/>
        <p:txBody>
          <a:bodyPr>
            <a:norm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b="1" i="1" dirty="0"/>
              <a:t>qui est consommateur? </a:t>
            </a:r>
          </a:p>
          <a:p>
            <a:pPr algn="just"/>
            <a:r>
              <a:rPr lang="fr-FR" dirty="0"/>
              <a:t>personne physique qui agit à des fins exclusivement privées, qui n‘entrent pas dans le cadre de son activité </a:t>
            </a:r>
            <a:r>
              <a:rPr lang="fr-FR" dirty="0" smtClean="0"/>
              <a:t>professionnelle</a:t>
            </a:r>
            <a:endParaRPr lang="fr-FR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fr-FR" b="1" i="1" dirty="0"/>
              <a:t>qui sont les professionnels des secteurs visés</a:t>
            </a:r>
            <a:r>
              <a:rPr lang="fr-FR" b="1" i="1" dirty="0" smtClean="0"/>
              <a:t>?</a:t>
            </a:r>
            <a:endParaRPr lang="fr-FR" b="1" i="1" dirty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fr-FR" dirty="0" smtClean="0"/>
              <a:t>en </a:t>
            </a:r>
            <a:r>
              <a:rPr lang="fr-FR" dirty="0"/>
              <a:t>matière de communications </a:t>
            </a:r>
            <a:r>
              <a:rPr lang="fr-FR" dirty="0" smtClean="0"/>
              <a:t>électroniques : </a:t>
            </a:r>
            <a:endParaRPr lang="fr-FR" dirty="0"/>
          </a:p>
          <a:p>
            <a:pPr algn="just"/>
            <a:r>
              <a:rPr lang="fr-FR" dirty="0"/>
              <a:t>l‘opérateur (</a:t>
            </a:r>
            <a:r>
              <a:rPr lang="fr-FR" i="1" dirty="0"/>
              <a:t>ex. Post, Tango, Orange</a:t>
            </a:r>
            <a:r>
              <a:rPr lang="fr-FR" dirty="0"/>
              <a:t>...) qui offre des services de communications électroniques à des clients, tels que la téléphonie mobile, fixe, internet, télévision</a:t>
            </a:r>
            <a:r>
              <a:rPr lang="fr-FR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235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/>
        <p:txBody>
          <a:bodyPr>
            <a:normAutofit lnSpcReduction="10000"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fr-FR" dirty="0"/>
              <a:t>en matière </a:t>
            </a:r>
            <a:r>
              <a:rPr lang="fr-FR" dirty="0" smtClean="0"/>
              <a:t>d‘énergie :</a:t>
            </a:r>
            <a:endParaRPr lang="fr-FR" dirty="0"/>
          </a:p>
          <a:p>
            <a:pPr algn="just"/>
            <a:r>
              <a:rPr lang="fr-FR" dirty="0" smtClean="0"/>
              <a:t>Fournisseur </a:t>
            </a:r>
            <a:r>
              <a:rPr lang="fr-FR" dirty="0"/>
              <a:t>(</a:t>
            </a:r>
            <a:r>
              <a:rPr lang="fr-FR" i="1" dirty="0"/>
              <a:t>ex. </a:t>
            </a:r>
            <a:r>
              <a:rPr lang="fr-FR" i="1" dirty="0" err="1"/>
              <a:t>Enovos</a:t>
            </a:r>
            <a:r>
              <a:rPr lang="fr-FR" dirty="0" smtClean="0"/>
              <a:t>) : </a:t>
            </a:r>
            <a:r>
              <a:rPr lang="fr-FR" dirty="0"/>
              <a:t>facture l‘énergie consommée au client</a:t>
            </a:r>
          </a:p>
          <a:p>
            <a:pPr algn="just"/>
            <a:r>
              <a:rPr lang="fr-FR" dirty="0" smtClean="0"/>
              <a:t>→ </a:t>
            </a:r>
            <a:r>
              <a:rPr lang="fr-FR" dirty="0"/>
              <a:t>contrat </a:t>
            </a:r>
            <a:r>
              <a:rPr lang="fr-FR" dirty="0" smtClean="0"/>
              <a:t>de fourniture</a:t>
            </a:r>
            <a:endParaRPr lang="fr-FR" dirty="0"/>
          </a:p>
          <a:p>
            <a:pPr algn="just"/>
            <a:r>
              <a:rPr lang="fr-FR" dirty="0" smtClean="0"/>
              <a:t>Gestionnaire </a:t>
            </a:r>
            <a:r>
              <a:rPr lang="fr-FR" dirty="0"/>
              <a:t>de réseau (</a:t>
            </a:r>
            <a:r>
              <a:rPr lang="fr-FR" i="1" dirty="0"/>
              <a:t>ex. </a:t>
            </a:r>
            <a:r>
              <a:rPr lang="fr-FR" i="1" dirty="0" err="1"/>
              <a:t>Creos</a:t>
            </a:r>
            <a:r>
              <a:rPr lang="fr-FR" dirty="0" smtClean="0"/>
              <a:t>) : </a:t>
            </a:r>
            <a:r>
              <a:rPr lang="fr-FR" dirty="0"/>
              <a:t>raccordement du lieu de  consommation, relevé des compteurs, </a:t>
            </a:r>
            <a:r>
              <a:rPr lang="fr-FR" dirty="0" smtClean="0"/>
              <a:t>garantie </a:t>
            </a:r>
            <a:r>
              <a:rPr lang="fr-FR" dirty="0"/>
              <a:t>de la qualité et continuité de l‘énergie, </a:t>
            </a:r>
            <a:r>
              <a:rPr lang="fr-FR" dirty="0" smtClean="0"/>
              <a:t>entretien du réseau, dépannage </a:t>
            </a:r>
            <a:r>
              <a:rPr lang="fr-FR" dirty="0"/>
              <a:t>du réseau et </a:t>
            </a:r>
            <a:r>
              <a:rPr lang="fr-FR" dirty="0" smtClean="0"/>
              <a:t>des raccordements</a:t>
            </a:r>
            <a:endParaRPr lang="fr-FR" dirty="0"/>
          </a:p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fr-FR" dirty="0" smtClean="0"/>
              <a:t>en </a:t>
            </a:r>
            <a:r>
              <a:rPr lang="fr-FR" dirty="0"/>
              <a:t>matière de services </a:t>
            </a:r>
            <a:r>
              <a:rPr lang="fr-FR" dirty="0" smtClean="0"/>
              <a:t>postaux :</a:t>
            </a:r>
            <a:endParaRPr lang="fr-FR" dirty="0"/>
          </a:p>
          <a:p>
            <a:pPr algn="just"/>
            <a:r>
              <a:rPr lang="fr-FR" dirty="0" smtClean="0"/>
              <a:t>entreprise </a:t>
            </a:r>
            <a:r>
              <a:rPr lang="fr-FR" dirty="0"/>
              <a:t>notifiée (</a:t>
            </a:r>
            <a:r>
              <a:rPr lang="fr-FR" i="1" dirty="0"/>
              <a:t>ex. Post, DHL, </a:t>
            </a:r>
            <a:r>
              <a:rPr lang="fr-FR" i="1" dirty="0" smtClean="0"/>
              <a:t>TNT </a:t>
            </a:r>
            <a:r>
              <a:rPr lang="fr-FR" i="1" dirty="0" err="1" smtClean="0"/>
              <a:t>etc</a:t>
            </a:r>
            <a:r>
              <a:rPr lang="fr-FR" dirty="0" smtClean="0"/>
              <a:t>) </a:t>
            </a:r>
            <a:r>
              <a:rPr lang="fr-FR" dirty="0"/>
              <a:t>qui fournit des services postaux tels que la distribution de courriers, la livraison de </a:t>
            </a:r>
            <a:r>
              <a:rPr lang="fr-FR" dirty="0" smtClean="0"/>
              <a:t>colis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142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conditions à remplir avant de pouvoir saisir le médiateur</a:t>
            </a:r>
            <a:endParaRPr lang="en-GB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76703232"/>
              </p:ext>
            </p:extLst>
          </p:nvPr>
        </p:nvGraphicFramePr>
        <p:xfrm>
          <a:off x="422979" y="1676146"/>
          <a:ext cx="8047773" cy="311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451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demande d‘introduction par voie </a:t>
            </a:r>
            <a:r>
              <a:rPr lang="fr-FR" dirty="0" smtClean="0"/>
              <a:t>postale, ou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demande d‘introduction en ligne</a:t>
            </a:r>
          </a:p>
          <a:p>
            <a:endParaRPr lang="fr-FR" dirty="0"/>
          </a:p>
          <a:p>
            <a:r>
              <a:rPr lang="fr-FR" b="1" u="sng" dirty="0"/>
              <a:t>La langue de </a:t>
            </a:r>
            <a:r>
              <a:rPr lang="fr-FR" b="1" u="sng" dirty="0" smtClean="0"/>
              <a:t>procédure :</a:t>
            </a:r>
            <a:endParaRPr lang="fr-FR" b="1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 smtClean="0"/>
              <a:t>français, ou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a</a:t>
            </a:r>
            <a:r>
              <a:rPr lang="fr-FR" dirty="0" smtClean="0"/>
              <a:t>llemand, ou</a:t>
            </a:r>
            <a:endParaRPr lang="fr-FR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luxembourgeois </a:t>
            </a:r>
          </a:p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 </a:t>
            </a:r>
            <a:r>
              <a:rPr lang="en-GB" dirty="0" err="1"/>
              <a:t>saisine</a:t>
            </a:r>
            <a:r>
              <a:rPr lang="en-GB" dirty="0"/>
              <a:t> du </a:t>
            </a:r>
            <a:r>
              <a:rPr lang="en-GB" dirty="0" err="1" smtClean="0"/>
              <a:t>médiateur</a:t>
            </a:r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418719" y="3239037"/>
            <a:ext cx="288486" cy="1056724"/>
            <a:chOff x="422979" y="3267837"/>
            <a:chExt cx="288486" cy="105672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79" y="3267837"/>
              <a:ext cx="284226" cy="28422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39" y="3654086"/>
              <a:ext cx="284226" cy="28422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979" y="4040335"/>
              <a:ext cx="284226" cy="284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42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 déroulement de la </a:t>
            </a:r>
            <a:r>
              <a:rPr lang="fr-FR" dirty="0" smtClean="0"/>
              <a:t>procédure</a:t>
            </a:r>
            <a:endParaRPr lang="en-GB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552695484"/>
              </p:ext>
            </p:extLst>
          </p:nvPr>
        </p:nvGraphicFramePr>
        <p:xfrm>
          <a:off x="1912307" y="1674692"/>
          <a:ext cx="5301344" cy="298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Bent Arrow 7"/>
          <p:cNvSpPr/>
          <p:nvPr/>
        </p:nvSpPr>
        <p:spPr>
          <a:xfrm>
            <a:off x="3062275" y="2133131"/>
            <a:ext cx="867332" cy="426720"/>
          </a:xfrm>
          <a:prstGeom prst="bentArrow">
            <a:avLst/>
          </a:prstGeom>
          <a:gradFill flip="none" rotWithShape="1">
            <a:gsLst>
              <a:gs pos="0">
                <a:srgbClr val="FBD2C4">
                  <a:shade val="30000"/>
                  <a:satMod val="115000"/>
                </a:srgbClr>
              </a:gs>
              <a:gs pos="50000">
                <a:srgbClr val="FBD2C4">
                  <a:shade val="67500"/>
                  <a:satMod val="115000"/>
                </a:srgbClr>
              </a:gs>
              <a:gs pos="100000">
                <a:srgbClr val="FBD2C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Bent Arrow 8"/>
          <p:cNvSpPr/>
          <p:nvPr/>
        </p:nvSpPr>
        <p:spPr>
          <a:xfrm rot="5400000">
            <a:off x="5447131" y="1890610"/>
            <a:ext cx="426718" cy="911760"/>
          </a:xfrm>
          <a:prstGeom prst="bentArrow">
            <a:avLst/>
          </a:prstGeom>
          <a:gradFill flip="none" rotWithShape="1">
            <a:gsLst>
              <a:gs pos="0">
                <a:srgbClr val="FBD2C4">
                  <a:shade val="30000"/>
                  <a:satMod val="115000"/>
                </a:srgbClr>
              </a:gs>
              <a:gs pos="50000">
                <a:srgbClr val="FBD2C4">
                  <a:shade val="67500"/>
                  <a:satMod val="115000"/>
                </a:srgbClr>
              </a:gs>
              <a:gs pos="100000">
                <a:srgbClr val="FBD2C4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59779" y="3585474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le médiateur prend position par rapport au litige lui soumis en proposant une solution qui est non </a:t>
            </a:r>
            <a:r>
              <a:rPr lang="fr-FR" sz="1600" dirty="0" smtClean="0"/>
              <a:t>contraignante</a:t>
            </a:r>
            <a:endParaRPr lang="fr-FR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422978" y="1674692"/>
            <a:ext cx="224102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pas d‘intervention active du médiateur pendant les 2 premières phases, il joue le rôle d‘un intermédiaire et laisse les parties trouver leur solution elles-mêmes </a:t>
            </a:r>
          </a:p>
        </p:txBody>
      </p:sp>
    </p:spTree>
    <p:extLst>
      <p:ext uri="{BB962C8B-B14F-4D97-AF65-F5344CB8AC3E}">
        <p14:creationId xmlns:p14="http://schemas.microsoft.com/office/powerpoint/2010/main" val="123556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r-FR" smtClean="0"/>
              <a:t>7 décembre 2016</a:t>
            </a:r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La médiation</a:t>
            </a:r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C003-453B-694C-A6F9-DBA8C38758FD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5" name="Content Placeholder 4"/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algn="just"/>
            <a:endParaRPr lang="fr-FR" dirty="0" smtClean="0"/>
          </a:p>
          <a:p>
            <a:pPr algn="just"/>
            <a:endParaRPr lang="fr-FR" dirty="0"/>
          </a:p>
          <a:p>
            <a:pPr algn="just"/>
            <a:endParaRPr lang="fr-FR" dirty="0" smtClean="0"/>
          </a:p>
          <a:p>
            <a:pPr algn="just"/>
            <a:endParaRPr lang="fr-FR" dirty="0" smtClean="0"/>
          </a:p>
          <a:p>
            <a:pPr algn="just"/>
            <a:endParaRPr lang="fr-FR" dirty="0"/>
          </a:p>
          <a:p>
            <a:pPr algn="just"/>
            <a:r>
              <a:rPr lang="fr-FR" dirty="0"/>
              <a:t>→ </a:t>
            </a:r>
            <a:r>
              <a:rPr lang="fr-FR" i="1" dirty="0" smtClean="0"/>
              <a:t>conséquence </a:t>
            </a:r>
            <a:r>
              <a:rPr lang="fr-FR" dirty="0" smtClean="0"/>
              <a:t>: </a:t>
            </a:r>
            <a:r>
              <a:rPr lang="fr-FR" dirty="0"/>
              <a:t>aucune nouvelle demande de médiation n‘est </a:t>
            </a:r>
            <a:r>
              <a:rPr lang="fr-FR" dirty="0" smtClean="0"/>
              <a:t>possible, </a:t>
            </a:r>
            <a:r>
              <a:rPr lang="fr-FR" dirty="0"/>
              <a:t>mais la voie judiciaire reste toujours </a:t>
            </a:r>
            <a:r>
              <a:rPr lang="fr-FR" dirty="0" smtClean="0"/>
              <a:t>ouverte </a:t>
            </a:r>
            <a:endParaRPr lang="fr-FR" dirty="0"/>
          </a:p>
          <a:p>
            <a:endParaRPr lang="en-GB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Fin de la procédure de médiation et </a:t>
            </a:r>
            <a:r>
              <a:rPr lang="fr-FR" dirty="0" smtClean="0"/>
              <a:t>conséquences</a:t>
            </a:r>
            <a:endParaRPr lang="en-GB" dirty="0"/>
          </a:p>
        </p:txBody>
      </p:sp>
      <p:grpSp>
        <p:nvGrpSpPr>
          <p:cNvPr id="12" name="Group 11"/>
          <p:cNvGrpSpPr/>
          <p:nvPr/>
        </p:nvGrpSpPr>
        <p:grpSpPr>
          <a:xfrm>
            <a:off x="1004979" y="2145600"/>
            <a:ext cx="7116000" cy="892800"/>
            <a:chOff x="871200" y="2959200"/>
            <a:chExt cx="7116000" cy="892800"/>
          </a:xfrm>
        </p:grpSpPr>
        <p:sp>
          <p:nvSpPr>
            <p:cNvPr id="7" name="Rounded Rectangle 6"/>
            <p:cNvSpPr/>
            <p:nvPr/>
          </p:nvSpPr>
          <p:spPr>
            <a:xfrm>
              <a:off x="871200" y="2959200"/>
              <a:ext cx="2059200" cy="892800"/>
            </a:xfrm>
            <a:prstGeom prst="roundRect">
              <a:avLst/>
            </a:prstGeom>
            <a:gradFill flip="none" rotWithShape="1">
              <a:gsLst>
                <a:gs pos="0">
                  <a:srgbClr val="F77060">
                    <a:shade val="30000"/>
                    <a:satMod val="115000"/>
                  </a:srgbClr>
                </a:gs>
                <a:gs pos="50000">
                  <a:srgbClr val="F77060">
                    <a:shade val="67500"/>
                    <a:satMod val="115000"/>
                  </a:srgbClr>
                </a:gs>
                <a:gs pos="100000">
                  <a:srgbClr val="F7706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/>
                <a:t>arrangement </a:t>
              </a:r>
              <a:r>
                <a:rPr lang="en-GB" sz="2000" dirty="0" err="1"/>
                <a:t>trouvé</a:t>
              </a:r>
              <a:r>
                <a:rPr lang="en-GB" sz="2000" dirty="0"/>
                <a:t> entre parties 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399600" y="2959200"/>
              <a:ext cx="2059200" cy="892800"/>
            </a:xfrm>
            <a:prstGeom prst="roundRect">
              <a:avLst/>
            </a:prstGeom>
            <a:gradFill flip="none" rotWithShape="1">
              <a:gsLst>
                <a:gs pos="0">
                  <a:srgbClr val="F77060">
                    <a:shade val="30000"/>
                    <a:satMod val="115000"/>
                  </a:srgbClr>
                </a:gs>
                <a:gs pos="50000">
                  <a:srgbClr val="F77060">
                    <a:shade val="67500"/>
                    <a:satMod val="115000"/>
                  </a:srgbClr>
                </a:gs>
                <a:gs pos="100000">
                  <a:srgbClr val="F7706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/>
                <a:t>proposition de solution du litige du médiateur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928000" y="2959200"/>
              <a:ext cx="2059200" cy="892800"/>
            </a:xfrm>
            <a:prstGeom prst="roundRect">
              <a:avLst/>
            </a:prstGeom>
            <a:gradFill flip="none" rotWithShape="1">
              <a:gsLst>
                <a:gs pos="0">
                  <a:srgbClr val="F17060">
                    <a:shade val="30000"/>
                    <a:satMod val="115000"/>
                  </a:srgbClr>
                </a:gs>
                <a:gs pos="50000">
                  <a:srgbClr val="F17060">
                    <a:shade val="67500"/>
                    <a:satMod val="115000"/>
                  </a:srgbClr>
                </a:gs>
                <a:gs pos="100000">
                  <a:srgbClr val="F1706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dirty="0"/>
                <a:t>retrait d‘une ou des deux parties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920800" y="3220934"/>
              <a:ext cx="48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OU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458800" y="3218831"/>
              <a:ext cx="48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568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ervice Médiation.potx" id="{3EA86914-A1C9-4327-AC80-811559E00E1E}" vid="{A0670177-C237-42B8-8B53-479A15A2CC1B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Service Médiation</Template>
  <TotalTime>1380</TotalTime>
  <Words>615</Words>
  <Application>Microsoft Office PowerPoint</Application>
  <PresentationFormat>On-screen Show (16:9)</PresentationFormat>
  <Paragraphs>112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Courier New</vt:lpstr>
      <vt:lpstr>Wingdings</vt:lpstr>
      <vt:lpstr>Thème Office</vt:lpstr>
      <vt:lpstr>Le rôle de l‘Institut Luxembourgeois de Régulation (ILR) en matière de protection des consommateurs européens:   La médiation</vt:lpstr>
      <vt:lpstr>Que faut-il entendre par médiation?</vt:lpstr>
      <vt:lpstr>Qui peut recourir à la médiation?</vt:lpstr>
      <vt:lpstr>PowerPoint Presentation</vt:lpstr>
      <vt:lpstr>PowerPoint Presentation</vt:lpstr>
      <vt:lpstr>Les conditions à remplir avant de pouvoir saisir le médiateur</vt:lpstr>
      <vt:lpstr>La saisine du médiateur</vt:lpstr>
      <vt:lpstr>Le déroulement de la procédure</vt:lpstr>
      <vt:lpstr>Fin de la procédure de médiation et conséquences</vt:lpstr>
      <vt:lpstr>Exemples de médiations traitées </vt:lpstr>
      <vt:lpstr>Exemples de médiations traitées </vt:lpstr>
      <vt:lpstr>PowerPoint Presentation</vt:lpstr>
    </vt:vector>
  </TitlesOfParts>
  <Company>ILR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Secteur « Communications électroniques »</dc:title>
  <dc:creator>Sandra De Nuccio</dc:creator>
  <cp:lastModifiedBy>Steichen Sophie</cp:lastModifiedBy>
  <cp:revision>45</cp:revision>
  <cp:lastPrinted>2015-11-25T14:02:10Z</cp:lastPrinted>
  <dcterms:created xsi:type="dcterms:W3CDTF">2016-04-28T13:49:57Z</dcterms:created>
  <dcterms:modified xsi:type="dcterms:W3CDTF">2016-12-07T15:08:40Z</dcterms:modified>
</cp:coreProperties>
</file>